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399" r:id="rId5"/>
    <p:sldId id="291" r:id="rId6"/>
    <p:sldId id="294" r:id="rId7"/>
    <p:sldId id="333" r:id="rId8"/>
    <p:sldId id="362" r:id="rId9"/>
    <p:sldId id="380" r:id="rId10"/>
    <p:sldId id="401" r:id="rId11"/>
    <p:sldId id="402" r:id="rId12"/>
    <p:sldId id="309" r:id="rId13"/>
    <p:sldId id="411" r:id="rId14"/>
    <p:sldId id="410" r:id="rId15"/>
    <p:sldId id="412" r:id="rId16"/>
    <p:sldId id="310" r:id="rId17"/>
    <p:sldId id="345" r:id="rId18"/>
    <p:sldId id="347" r:id="rId19"/>
    <p:sldId id="305" r:id="rId20"/>
    <p:sldId id="381" r:id="rId21"/>
  </p:sldIdLst>
  <p:sldSz cx="12192000" cy="6858000"/>
  <p:notesSz cx="6858000" cy="9144000"/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78C8"/>
    <a:srgbClr val="F3F3F3"/>
    <a:srgbClr val="96B8E0"/>
    <a:srgbClr val="063951"/>
    <a:srgbClr val="4E4E4E"/>
    <a:srgbClr val="FFD85C"/>
    <a:srgbClr val="1A77D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902A8B-2B07-E984-7147-0B8F6C25F907}" v="13" dt="2025-06-09T07:34:44.395"/>
    <p1510:client id="{336E91BC-43F7-1BA9-ECEE-1C69EA37117D}" v="1" dt="2025-06-09T14:09:26.209"/>
    <p1510:client id="{33E6EC01-2D7D-F02D-E819-2CB9835A7B93}" v="2" dt="2025-06-10T00:41:09.649"/>
    <p1510:client id="{3D3BC3EF-84E8-E59D-E9C6-AA7B2BF955AF}" v="178" dt="2025-06-10T01:14:18.558"/>
    <p1510:client id="{4DAB8083-770B-A4C1-DEF8-732636CC9204}" v="5" dt="2025-06-10T00:42:37.294"/>
    <p1510:client id="{6C144E14-AB1A-4B5B-4D4D-57B915E941C0}" v="173" dt="2025-06-10T05:22:58.350"/>
    <p1510:client id="{767186CF-D911-9093-DF21-8823DDE215D8}" v="10" dt="2025-06-09T09:25:27.673"/>
    <p1510:client id="{85EB0873-EEAE-74D6-A76E-DEC08F1E2DBC}" v="253" dt="2025-06-10T01:35:30.127"/>
    <p1510:client id="{8BB22C1F-D193-3245-29F0-3C4BEF41BA08}" v="28" dt="2025-06-10T04:14:59.209"/>
    <p1510:client id="{A43BAE4E-8B3A-F476-FDDF-54521E91A453}" v="53" dt="2025-06-09T08:57:57.734"/>
    <p1510:client id="{A9B416D5-ECD2-900B-B738-8B02EDE845F7}" v="163" dt="2025-06-10T06:13:00.483"/>
    <p1510:client id="{B3C0080C-F727-446B-74B4-0FCC321468ED}" v="132" dt="2025-06-09T07:31:33.826"/>
    <p1510:client id="{BA9D0EBF-2BF6-E281-55F3-A12C72588BBB}" v="5" dt="2025-06-10T07:38:14.966"/>
    <p1510:client id="{CC505960-9780-971C-121A-481C439E489D}" v="2" dt="2025-06-10T04:11:28.094"/>
    <p1510:client id="{D0467B52-51DF-2507-F150-6DF252E64376}" v="17" dt="2025-06-10T00:46:38.738"/>
    <p1510:client id="{D3C8D0A7-9EC1-F17A-0B73-05B0D2F49F3E}" v="219" dt="2025-06-10T08:48:23.371"/>
    <p1510:client id="{E7A75898-2DDE-1D11-ECC2-D7ADC13B9BEA}" v="237" dt="2025-06-10T06:54:46.255"/>
    <p1510:client id="{ED3674C1-1EA5-BA01-23D9-0C801C435EBD}" v="7" dt="2025-06-10T07:15:24.444"/>
    <p1510:client id="{F1A77D32-2F42-E137-7960-B3E6EBEE7F4D}" v="10" dt="2025-06-09T10:05:14.108"/>
    <p1510:client id="{F91296B4-2CBF-1668-3A98-DDD6E70D5027}" v="78" dt="2025-06-10T08:30:10.584"/>
    <p1510:client id="{FBEFC3EA-0FCF-92B4-12DE-CDB62FEAFB3F}" v="3" dt="2025-06-10T00:37:51.683"/>
    <p1510:client id="{FCCDD19E-3F27-08F9-8D2A-B751C6E7ED0B}" v="146" dt="2025-06-10T04:16:06.1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진혁" userId="S::1dt010@dataschool.msai.kr::4c0720fb-611a-428b-83a8-e92055561132" providerId="AD" clId="Web-{3D3BC3EF-84E8-E59D-E9C6-AA7B2BF955AF}"/>
    <pc:docChg chg="addSld delSld modSld sldOrd">
      <pc:chgData name="김진혁" userId="S::1dt010@dataschool.msai.kr::4c0720fb-611a-428b-83a8-e92055561132" providerId="AD" clId="Web-{3D3BC3EF-84E8-E59D-E9C6-AA7B2BF955AF}" dt="2025-06-10T01:14:18.558" v="125" actId="20577"/>
      <pc:docMkLst>
        <pc:docMk/>
      </pc:docMkLst>
      <pc:sldChg chg="modSp del">
        <pc:chgData name="김진혁" userId="S::1dt010@dataschool.msai.kr::4c0720fb-611a-428b-83a8-e92055561132" providerId="AD" clId="Web-{3D3BC3EF-84E8-E59D-E9C6-AA7B2BF955AF}" dt="2025-06-10T00:49:37.851" v="37"/>
        <pc:sldMkLst>
          <pc:docMk/>
          <pc:sldMk cId="2097180243" sldId="345"/>
        </pc:sldMkLst>
        <pc:spChg chg="mod">
          <ac:chgData name="김진혁" userId="S::1dt010@dataschool.msai.kr::4c0720fb-611a-428b-83a8-e92055561132" providerId="AD" clId="Web-{3D3BC3EF-84E8-E59D-E9C6-AA7B2BF955AF}" dt="2025-06-10T00:43:39.667" v="2"/>
          <ac:spMkLst>
            <pc:docMk/>
            <pc:sldMk cId="2097180243" sldId="345"/>
            <ac:spMk id="8" creationId="{63785B51-11D3-6044-BC9D-366F8BDE337C}"/>
          </ac:spMkLst>
        </pc:spChg>
        <pc:spChg chg="mod">
          <ac:chgData name="김진혁" userId="S::1dt010@dataschool.msai.kr::4c0720fb-611a-428b-83a8-e92055561132" providerId="AD" clId="Web-{3D3BC3EF-84E8-E59D-E9C6-AA7B2BF955AF}" dt="2025-06-10T00:43:48.871" v="3"/>
          <ac:spMkLst>
            <pc:docMk/>
            <pc:sldMk cId="2097180243" sldId="345"/>
            <ac:spMk id="9" creationId="{1F32196D-8BF9-0DCC-8CD6-37F995F84606}"/>
          </ac:spMkLst>
        </pc:spChg>
        <pc:spChg chg="mod">
          <ac:chgData name="김진혁" userId="S::1dt010@dataschool.msai.kr::4c0720fb-611a-428b-83a8-e92055561132" providerId="AD" clId="Web-{3D3BC3EF-84E8-E59D-E9C6-AA7B2BF955AF}" dt="2025-06-10T00:48:24.564" v="17" actId="20577"/>
          <ac:spMkLst>
            <pc:docMk/>
            <pc:sldMk cId="2097180243" sldId="345"/>
            <ac:spMk id="24" creationId="{2AF0EE05-865D-46EA-76D8-82B9743E74CB}"/>
          </ac:spMkLst>
        </pc:spChg>
        <pc:spChg chg="mod">
          <ac:chgData name="김진혁" userId="S::1dt010@dataschool.msai.kr::4c0720fb-611a-428b-83a8-e92055561132" providerId="AD" clId="Web-{3D3BC3EF-84E8-E59D-E9C6-AA7B2BF955AF}" dt="2025-06-10T00:44:19.826" v="6"/>
          <ac:spMkLst>
            <pc:docMk/>
            <pc:sldMk cId="2097180243" sldId="345"/>
            <ac:spMk id="26" creationId="{DFF5AD6F-58D8-1DF0-FC72-CD52EF413AA8}"/>
          </ac:spMkLst>
        </pc:spChg>
        <pc:picChg chg="mod">
          <ac:chgData name="김진혁" userId="S::1dt010@dataschool.msai.kr::4c0720fb-611a-428b-83a8-e92055561132" providerId="AD" clId="Web-{3D3BC3EF-84E8-E59D-E9C6-AA7B2BF955AF}" dt="2025-06-10T00:49:36.679" v="35" actId="1076"/>
          <ac:picMkLst>
            <pc:docMk/>
            <pc:sldMk cId="2097180243" sldId="345"/>
            <ac:picMk id="51" creationId="{B85A3048-F8A6-8047-6614-AD9EF9E5EC04}"/>
          </ac:picMkLst>
        </pc:picChg>
      </pc:sldChg>
      <pc:sldChg chg="modSp del">
        <pc:chgData name="김진혁" userId="S::1dt010@dataschool.msai.kr::4c0720fb-611a-428b-83a8-e92055561132" providerId="AD" clId="Web-{3D3BC3EF-84E8-E59D-E9C6-AA7B2BF955AF}" dt="2025-06-10T00:49:37.788" v="36"/>
        <pc:sldMkLst>
          <pc:docMk/>
          <pc:sldMk cId="2083363582" sldId="347"/>
        </pc:sldMkLst>
        <pc:spChg chg="mod">
          <ac:chgData name="김진혁" userId="S::1dt010@dataschool.msai.kr::4c0720fb-611a-428b-83a8-e92055561132" providerId="AD" clId="Web-{3D3BC3EF-84E8-E59D-E9C6-AA7B2BF955AF}" dt="2025-06-10T00:46:00.568" v="10"/>
          <ac:spMkLst>
            <pc:docMk/>
            <pc:sldMk cId="2083363582" sldId="347"/>
            <ac:spMk id="28" creationId="{66F0B683-286C-23D2-A226-5E18EB7337C3}"/>
          </ac:spMkLst>
        </pc:spChg>
        <pc:spChg chg="mod">
          <ac:chgData name="김진혁" userId="S::1dt010@dataschool.msai.kr::4c0720fb-611a-428b-83a8-e92055561132" providerId="AD" clId="Web-{3D3BC3EF-84E8-E59D-E9C6-AA7B2BF955AF}" dt="2025-06-10T00:44:36.765" v="8"/>
          <ac:spMkLst>
            <pc:docMk/>
            <pc:sldMk cId="2083363582" sldId="347"/>
            <ac:spMk id="29" creationId="{95AEBC0F-20FA-5077-5E1F-8965153878C6}"/>
          </ac:spMkLst>
        </pc:spChg>
        <pc:spChg chg="mod">
          <ac:chgData name="김진혁" userId="S::1dt010@dataschool.msai.kr::4c0720fb-611a-428b-83a8-e92055561132" providerId="AD" clId="Web-{3D3BC3EF-84E8-E59D-E9C6-AA7B2BF955AF}" dt="2025-06-10T00:44:58.876" v="9"/>
          <ac:spMkLst>
            <pc:docMk/>
            <pc:sldMk cId="2083363582" sldId="347"/>
            <ac:spMk id="34" creationId="{8126255F-6AE5-8238-A533-6C27FFDC63E9}"/>
          </ac:spMkLst>
        </pc:spChg>
      </pc:sldChg>
      <pc:sldChg chg="addSp delSp modSp del ord">
        <pc:chgData name="김진혁" userId="S::1dt010@dataschool.msai.kr::4c0720fb-611a-428b-83a8-e92055561132" providerId="AD" clId="Web-{3D3BC3EF-84E8-E59D-E9C6-AA7B2BF955AF}" dt="2025-06-10T01:13:12.740" v="118"/>
        <pc:sldMkLst>
          <pc:docMk/>
          <pc:sldMk cId="1827617231" sldId="400"/>
        </pc:sldMkLst>
        <pc:spChg chg="mod">
          <ac:chgData name="김진혁" userId="S::1dt010@dataschool.msai.kr::4c0720fb-611a-428b-83a8-e92055561132" providerId="AD" clId="Web-{3D3BC3EF-84E8-E59D-E9C6-AA7B2BF955AF}" dt="2025-06-10T01:05:59.191" v="114" actId="1076"/>
          <ac:spMkLst>
            <pc:docMk/>
            <pc:sldMk cId="1827617231" sldId="400"/>
            <ac:spMk id="3" creationId="{E9258EB1-CAAF-1AF8-A4A9-C79E275729C1}"/>
          </ac:spMkLst>
        </pc:spChg>
        <pc:spChg chg="add del">
          <ac:chgData name="김진혁" userId="S::1dt010@dataschool.msai.kr::4c0720fb-611a-428b-83a8-e92055561132" providerId="AD" clId="Web-{3D3BC3EF-84E8-E59D-E9C6-AA7B2BF955AF}" dt="2025-06-10T01:06:58.774" v="116"/>
          <ac:spMkLst>
            <pc:docMk/>
            <pc:sldMk cId="1827617231" sldId="400"/>
            <ac:spMk id="5" creationId="{4DC5ECB3-3294-542A-6001-6F2BC70A15A8}"/>
          </ac:spMkLst>
        </pc:spChg>
      </pc:sldChg>
      <pc:sldChg chg="addSp delSp modSp">
        <pc:chgData name="김진혁" userId="S::1dt010@dataschool.msai.kr::4c0720fb-611a-428b-83a8-e92055561132" providerId="AD" clId="Web-{3D3BC3EF-84E8-E59D-E9C6-AA7B2BF955AF}" dt="2025-06-10T01:04:00.885" v="112" actId="20577"/>
        <pc:sldMkLst>
          <pc:docMk/>
          <pc:sldMk cId="382260661" sldId="401"/>
        </pc:sldMkLst>
        <pc:spChg chg="add mod">
          <ac:chgData name="김진혁" userId="S::1dt010@dataschool.msai.kr::4c0720fb-611a-428b-83a8-e92055561132" providerId="AD" clId="Web-{3D3BC3EF-84E8-E59D-E9C6-AA7B2BF955AF}" dt="2025-06-10T01:04:00.885" v="112" actId="20577"/>
          <ac:spMkLst>
            <pc:docMk/>
            <pc:sldMk cId="382260661" sldId="401"/>
            <ac:spMk id="28" creationId="{D20C23E6-68A8-C902-9A51-583ED1ADCBDA}"/>
          </ac:spMkLst>
        </pc:spChg>
        <pc:spChg chg="mod">
          <ac:chgData name="김진혁" userId="S::1dt010@dataschool.msai.kr::4c0720fb-611a-428b-83a8-e92055561132" providerId="AD" clId="Web-{3D3BC3EF-84E8-E59D-E9C6-AA7B2BF955AF}" dt="2025-06-10T01:01:59.907" v="55" actId="1076"/>
          <ac:spMkLst>
            <pc:docMk/>
            <pc:sldMk cId="382260661" sldId="401"/>
            <ac:spMk id="127" creationId="{03F42FBE-711F-2AE5-DA50-EBCDB0265D7B}"/>
          </ac:spMkLst>
        </pc:spChg>
        <pc:picChg chg="add del mod">
          <ac:chgData name="김진혁" userId="S::1dt010@dataschool.msai.kr::4c0720fb-611a-428b-83a8-e92055561132" providerId="AD" clId="Web-{3D3BC3EF-84E8-E59D-E9C6-AA7B2BF955AF}" dt="2025-06-10T01:02:52.849" v="64"/>
          <ac:picMkLst>
            <pc:docMk/>
            <pc:sldMk cId="382260661" sldId="401"/>
            <ac:picMk id="26" creationId="{EF967763-F230-AF15-1D29-5A8A8F3ADE98}"/>
          </ac:picMkLst>
        </pc:picChg>
        <pc:picChg chg="mod">
          <ac:chgData name="김진혁" userId="S::1dt010@dataschool.msai.kr::4c0720fb-611a-428b-83a8-e92055561132" providerId="AD" clId="Web-{3D3BC3EF-84E8-E59D-E9C6-AA7B2BF955AF}" dt="2025-06-10T01:02:22.253" v="60" actId="14100"/>
          <ac:picMkLst>
            <pc:docMk/>
            <pc:sldMk cId="382260661" sldId="401"/>
            <ac:picMk id="42" creationId="{08ED27C1-64F3-94FE-CBDB-B1442C9EF3C0}"/>
          </ac:picMkLst>
        </pc:picChg>
        <pc:inkChg chg="add del">
          <ac:chgData name="김진혁" userId="S::1dt010@dataschool.msai.kr::4c0720fb-611a-428b-83a8-e92055561132" providerId="AD" clId="Web-{3D3BC3EF-84E8-E59D-E9C6-AA7B2BF955AF}" dt="2025-06-10T01:01:35.577" v="43"/>
          <ac:inkMkLst>
            <pc:docMk/>
            <pc:sldMk cId="382260661" sldId="401"/>
            <ac:inkMk id="9" creationId="{73D8B0FC-EB72-95AB-5E01-ACA2E9154A89}"/>
          </ac:inkMkLst>
        </pc:inkChg>
        <pc:inkChg chg="add del">
          <ac:chgData name="김진혁" userId="S::1dt010@dataschool.msai.kr::4c0720fb-611a-428b-83a8-e92055561132" providerId="AD" clId="Web-{3D3BC3EF-84E8-E59D-E9C6-AA7B2BF955AF}" dt="2025-06-10T01:01:34.296" v="42"/>
          <ac:inkMkLst>
            <pc:docMk/>
            <pc:sldMk cId="382260661" sldId="401"/>
            <ac:inkMk id="10" creationId="{032FABA5-E5D3-06B1-9BD5-2AC8E2B847CA}"/>
          </ac:inkMkLst>
        </pc:inkChg>
        <pc:inkChg chg="add del">
          <ac:chgData name="김진혁" userId="S::1dt010@dataschool.msai.kr::4c0720fb-611a-428b-83a8-e92055561132" providerId="AD" clId="Web-{3D3BC3EF-84E8-E59D-E9C6-AA7B2BF955AF}" dt="2025-06-10T01:01:31.921" v="41"/>
          <ac:inkMkLst>
            <pc:docMk/>
            <pc:sldMk cId="382260661" sldId="401"/>
            <ac:inkMk id="12" creationId="{70D7E30F-5499-4F8E-451A-83EFF5BCB70E}"/>
          </ac:inkMkLst>
        </pc:inkChg>
        <pc:inkChg chg="add del">
          <ac:chgData name="김진혁" userId="S::1dt010@dataschool.msai.kr::4c0720fb-611a-428b-83a8-e92055561132" providerId="AD" clId="Web-{3D3BC3EF-84E8-E59D-E9C6-AA7B2BF955AF}" dt="2025-06-10T01:01:45.578" v="51"/>
          <ac:inkMkLst>
            <pc:docMk/>
            <pc:sldMk cId="382260661" sldId="401"/>
            <ac:inkMk id="14" creationId="{AC6EE772-9A42-616E-6E23-FA77CDC01D9E}"/>
          </ac:inkMkLst>
        </pc:inkChg>
        <pc:inkChg chg="add del">
          <ac:chgData name="김진혁" userId="S::1dt010@dataschool.msai.kr::4c0720fb-611a-428b-83a8-e92055561132" providerId="AD" clId="Web-{3D3BC3EF-84E8-E59D-E9C6-AA7B2BF955AF}" dt="2025-06-10T01:01:44.015" v="50"/>
          <ac:inkMkLst>
            <pc:docMk/>
            <pc:sldMk cId="382260661" sldId="401"/>
            <ac:inkMk id="15" creationId="{F993F6ED-6FCD-B7D9-E7CF-4B47E6C3A3A6}"/>
          </ac:inkMkLst>
        </pc:inkChg>
        <pc:inkChg chg="add del">
          <ac:chgData name="김진혁" userId="S::1dt010@dataschool.msai.kr::4c0720fb-611a-428b-83a8-e92055561132" providerId="AD" clId="Web-{3D3BC3EF-84E8-E59D-E9C6-AA7B2BF955AF}" dt="2025-06-10T01:01:44.015" v="49"/>
          <ac:inkMkLst>
            <pc:docMk/>
            <pc:sldMk cId="382260661" sldId="401"/>
            <ac:inkMk id="17" creationId="{527120CF-4876-4283-DE6B-9135AAE3E6F5}"/>
          </ac:inkMkLst>
        </pc:inkChg>
        <pc:inkChg chg="add del">
          <ac:chgData name="김진혁" userId="S::1dt010@dataschool.msai.kr::4c0720fb-611a-428b-83a8-e92055561132" providerId="AD" clId="Web-{3D3BC3EF-84E8-E59D-E9C6-AA7B2BF955AF}" dt="2025-06-10T01:01:41.515" v="48"/>
          <ac:inkMkLst>
            <pc:docMk/>
            <pc:sldMk cId="382260661" sldId="401"/>
            <ac:inkMk id="22" creationId="{54E362B2-B2A7-273D-1CEA-1A7316B0B9DC}"/>
          </ac:inkMkLst>
        </pc:inkChg>
        <pc:inkChg chg="add del">
          <ac:chgData name="김진혁" userId="S::1dt010@dataschool.msai.kr::4c0720fb-611a-428b-83a8-e92055561132" providerId="AD" clId="Web-{3D3BC3EF-84E8-E59D-E9C6-AA7B2BF955AF}" dt="2025-06-10T01:01:48.188" v="53"/>
          <ac:inkMkLst>
            <pc:docMk/>
            <pc:sldMk cId="382260661" sldId="401"/>
            <ac:inkMk id="25" creationId="{00FA79DE-0DBC-8F23-21F8-A3E311733704}"/>
          </ac:inkMkLst>
        </pc:inkChg>
        <pc:cxnChg chg="del">
          <ac:chgData name="김진혁" userId="S::1dt010@dataschool.msai.kr::4c0720fb-611a-428b-83a8-e92055561132" providerId="AD" clId="Web-{3D3BC3EF-84E8-E59D-E9C6-AA7B2BF955AF}" dt="2025-06-10T01:01:53.657" v="54"/>
          <ac:cxnSpMkLst>
            <pc:docMk/>
            <pc:sldMk cId="382260661" sldId="401"/>
            <ac:cxnSpMk id="130" creationId="{311B0875-3DFC-7826-A161-D12F6A206631}"/>
          </ac:cxnSpMkLst>
        </pc:cxnChg>
      </pc:sldChg>
      <pc:sldChg chg="modSp add">
        <pc:chgData name="김진혁" userId="S::1dt010@dataschool.msai.kr::4c0720fb-611a-428b-83a8-e92055561132" providerId="AD" clId="Web-{3D3BC3EF-84E8-E59D-E9C6-AA7B2BF955AF}" dt="2025-06-10T01:14:18.558" v="125" actId="20577"/>
        <pc:sldMkLst>
          <pc:docMk/>
          <pc:sldMk cId="356611167" sldId="403"/>
        </pc:sldMkLst>
        <pc:spChg chg="mod">
          <ac:chgData name="김진혁" userId="S::1dt010@dataschool.msai.kr::4c0720fb-611a-428b-83a8-e92055561132" providerId="AD" clId="Web-{3D3BC3EF-84E8-E59D-E9C6-AA7B2BF955AF}" dt="2025-06-10T01:14:09.823" v="123" actId="20577"/>
          <ac:spMkLst>
            <pc:docMk/>
            <pc:sldMk cId="356611167" sldId="403"/>
            <ac:spMk id="2" creationId="{77B2B7D9-FB13-EA8B-32E6-A45DB4A63BCE}"/>
          </ac:spMkLst>
        </pc:spChg>
        <pc:spChg chg="mod">
          <ac:chgData name="김진혁" userId="S::1dt010@dataschool.msai.kr::4c0720fb-611a-428b-83a8-e92055561132" providerId="AD" clId="Web-{3D3BC3EF-84E8-E59D-E9C6-AA7B2BF955AF}" dt="2025-06-10T01:14:18.558" v="125" actId="20577"/>
          <ac:spMkLst>
            <pc:docMk/>
            <pc:sldMk cId="356611167" sldId="403"/>
            <ac:spMk id="5" creationId="{766C68F9-CC7E-F1A2-7158-B947A6D8CFE5}"/>
          </ac:spMkLst>
        </pc:spChg>
      </pc:sldChg>
    </pc:docChg>
  </pc:docChgLst>
  <pc:docChgLst>
    <pc:chgData name="정민철" userId="S::1dt051@dataschool.msai.kr::46d9e1e3-50da-4a0c-a7d6-958621c1d3e5" providerId="AD" clId="Web-{CC505960-9780-971C-121A-481C439E489D}"/>
    <pc:docChg chg="modSld">
      <pc:chgData name="정민철" userId="S::1dt051@dataschool.msai.kr::46d9e1e3-50da-4a0c-a7d6-958621c1d3e5" providerId="AD" clId="Web-{CC505960-9780-971C-121A-481C439E489D}" dt="2025-06-10T04:11:28.094" v="1" actId="1076"/>
      <pc:docMkLst>
        <pc:docMk/>
      </pc:docMkLst>
      <pc:sldChg chg="modSp">
        <pc:chgData name="정민철" userId="S::1dt051@dataschool.msai.kr::46d9e1e3-50da-4a0c-a7d6-958621c1d3e5" providerId="AD" clId="Web-{CC505960-9780-971C-121A-481C439E489D}" dt="2025-06-10T04:11:28.094" v="1" actId="1076"/>
        <pc:sldMkLst>
          <pc:docMk/>
          <pc:sldMk cId="3999021374" sldId="305"/>
        </pc:sldMkLst>
        <pc:picChg chg="mod">
          <ac:chgData name="정민철" userId="S::1dt051@dataschool.msai.kr::46d9e1e3-50da-4a0c-a7d6-958621c1d3e5" providerId="AD" clId="Web-{CC505960-9780-971C-121A-481C439E489D}" dt="2025-06-10T04:11:28.094" v="1" actId="1076"/>
          <ac:picMkLst>
            <pc:docMk/>
            <pc:sldMk cId="3999021374" sldId="305"/>
            <ac:picMk id="20" creationId="{83858BF4-A01F-B37D-0654-9775495FF7D5}"/>
          </ac:picMkLst>
        </pc:picChg>
      </pc:sldChg>
    </pc:docChg>
  </pc:docChgLst>
  <pc:docChgLst>
    <pc:chgData name="김진우" userId="S::1dt009@dataschool.msai.kr::3e245eaa-fedb-4e9f-896e-2da1320e3701" providerId="AD" clId="Web-{767186CF-D911-9093-DF21-8823DDE215D8}"/>
    <pc:docChg chg="addSld delSld modSld">
      <pc:chgData name="김진우" userId="S::1dt009@dataschool.msai.kr::3e245eaa-fedb-4e9f-896e-2da1320e3701" providerId="AD" clId="Web-{767186CF-D911-9093-DF21-8823DDE215D8}" dt="2025-06-09T09:25:27.673" v="8"/>
      <pc:docMkLst>
        <pc:docMk/>
      </pc:docMkLst>
      <pc:sldChg chg="modSp">
        <pc:chgData name="김진우" userId="S::1dt009@dataschool.msai.kr::3e245eaa-fedb-4e9f-896e-2da1320e3701" providerId="AD" clId="Web-{767186CF-D911-9093-DF21-8823DDE215D8}" dt="2025-06-09T08:52:37.593" v="0"/>
        <pc:sldMkLst>
          <pc:docMk/>
          <pc:sldMk cId="2031215495" sldId="294"/>
        </pc:sldMkLst>
        <pc:spChg chg="mod">
          <ac:chgData name="김진우" userId="S::1dt009@dataschool.msai.kr::3e245eaa-fedb-4e9f-896e-2da1320e3701" providerId="AD" clId="Web-{767186CF-D911-9093-DF21-8823DDE215D8}" dt="2025-06-09T08:52:37.593" v="0"/>
          <ac:spMkLst>
            <pc:docMk/>
            <pc:sldMk cId="2031215495" sldId="294"/>
            <ac:spMk id="112" creationId="{FE7EC4F7-D4F8-F4A3-01C4-3E8C77147998}"/>
          </ac:spMkLst>
        </pc:spChg>
      </pc:sldChg>
      <pc:sldChg chg="del">
        <pc:chgData name="김진우" userId="S::1dt009@dataschool.msai.kr::3e245eaa-fedb-4e9f-896e-2da1320e3701" providerId="AD" clId="Web-{767186CF-D911-9093-DF21-8823DDE215D8}" dt="2025-06-09T09:21:17.374" v="2"/>
        <pc:sldMkLst>
          <pc:docMk/>
          <pc:sldMk cId="2366273042" sldId="338"/>
        </pc:sldMkLst>
      </pc:sldChg>
      <pc:sldChg chg="del">
        <pc:chgData name="김진우" userId="S::1dt009@dataschool.msai.kr::3e245eaa-fedb-4e9f-896e-2da1320e3701" providerId="AD" clId="Web-{767186CF-D911-9093-DF21-8823DDE215D8}" dt="2025-06-09T09:21:15.671" v="1"/>
        <pc:sldMkLst>
          <pc:docMk/>
          <pc:sldMk cId="3057454827" sldId="341"/>
        </pc:sldMkLst>
      </pc:sldChg>
      <pc:sldChg chg="add del">
        <pc:chgData name="김진우" userId="S::1dt009@dataschool.msai.kr::3e245eaa-fedb-4e9f-896e-2da1320e3701" providerId="AD" clId="Web-{767186CF-D911-9093-DF21-8823DDE215D8}" dt="2025-06-09T09:21:40.673" v="5"/>
        <pc:sldMkLst>
          <pc:docMk/>
          <pc:sldMk cId="3313116700" sldId="342"/>
        </pc:sldMkLst>
      </pc:sldChg>
      <pc:sldChg chg="add del">
        <pc:chgData name="김진우" userId="S::1dt009@dataschool.msai.kr::3e245eaa-fedb-4e9f-896e-2da1320e3701" providerId="AD" clId="Web-{767186CF-D911-9093-DF21-8823DDE215D8}" dt="2025-06-09T09:25:27.673" v="8"/>
        <pc:sldMkLst>
          <pc:docMk/>
          <pc:sldMk cId="1626619542" sldId="401"/>
        </pc:sldMkLst>
      </pc:sldChg>
      <pc:sldChg chg="add del">
        <pc:chgData name="김진우" userId="S::1dt009@dataschool.msai.kr::3e245eaa-fedb-4e9f-896e-2da1320e3701" providerId="AD" clId="Web-{767186CF-D911-9093-DF21-8823DDE215D8}" dt="2025-06-09T09:21:42.720" v="6"/>
        <pc:sldMkLst>
          <pc:docMk/>
          <pc:sldMk cId="4249531888" sldId="401"/>
        </pc:sldMkLst>
      </pc:sldChg>
    </pc:docChg>
  </pc:docChgLst>
  <pc:docChgLst>
    <pc:chgData name="김진혁" userId="S::1dt010@dataschool.msai.kr::4c0720fb-611a-428b-83a8-e92055561132" providerId="AD" clId="Web-{A43BAE4E-8B3A-F476-FDDF-54521E91A453}"/>
    <pc:docChg chg="modSld">
      <pc:chgData name="김진혁" userId="S::1dt010@dataschool.msai.kr::4c0720fb-611a-428b-83a8-e92055561132" providerId="AD" clId="Web-{A43BAE4E-8B3A-F476-FDDF-54521E91A453}" dt="2025-06-09T08:57:57.250" v="28" actId="20577"/>
      <pc:docMkLst>
        <pc:docMk/>
      </pc:docMkLst>
      <pc:sldChg chg="modSp">
        <pc:chgData name="김진혁" userId="S::1dt010@dataschool.msai.kr::4c0720fb-611a-428b-83a8-e92055561132" providerId="AD" clId="Web-{A43BAE4E-8B3A-F476-FDDF-54521E91A453}" dt="2025-06-09T08:55:57.730" v="12" actId="20577"/>
        <pc:sldMkLst>
          <pc:docMk/>
          <pc:sldMk cId="3393930223" sldId="291"/>
        </pc:sldMkLst>
        <pc:spChg chg="mod">
          <ac:chgData name="김진혁" userId="S::1dt010@dataschool.msai.kr::4c0720fb-611a-428b-83a8-e92055561132" providerId="AD" clId="Web-{A43BAE4E-8B3A-F476-FDDF-54521E91A453}" dt="2025-06-09T08:55:57.730" v="12" actId="20577"/>
          <ac:spMkLst>
            <pc:docMk/>
            <pc:sldMk cId="3393930223" sldId="291"/>
            <ac:spMk id="20" creationId="{A7011022-0A21-498C-52F2-7DEE3D0CBE42}"/>
          </ac:spMkLst>
        </pc:spChg>
      </pc:sldChg>
      <pc:sldChg chg="modSp">
        <pc:chgData name="김진혁" userId="S::1dt010@dataschool.msai.kr::4c0720fb-611a-428b-83a8-e92055561132" providerId="AD" clId="Web-{A43BAE4E-8B3A-F476-FDDF-54521E91A453}" dt="2025-06-09T08:57:57.250" v="28" actId="20577"/>
        <pc:sldMkLst>
          <pc:docMk/>
          <pc:sldMk cId="2031215495" sldId="294"/>
        </pc:sldMkLst>
        <pc:spChg chg="mod">
          <ac:chgData name="김진혁" userId="S::1dt010@dataschool.msai.kr::4c0720fb-611a-428b-83a8-e92055561132" providerId="AD" clId="Web-{A43BAE4E-8B3A-F476-FDDF-54521E91A453}" dt="2025-06-09T08:57:57.250" v="28" actId="20577"/>
          <ac:spMkLst>
            <pc:docMk/>
            <pc:sldMk cId="2031215495" sldId="294"/>
            <ac:spMk id="29" creationId="{2168CD54-D633-5776-71CD-FD7897E3EC30}"/>
          </ac:spMkLst>
        </pc:spChg>
      </pc:sldChg>
      <pc:sldChg chg="modSp">
        <pc:chgData name="김진혁" userId="S::1dt010@dataschool.msai.kr::4c0720fb-611a-428b-83a8-e92055561132" providerId="AD" clId="Web-{A43BAE4E-8B3A-F476-FDDF-54521E91A453}" dt="2025-06-09T08:57:16.295" v="24" actId="20577"/>
        <pc:sldMkLst>
          <pc:docMk/>
          <pc:sldMk cId="2274281614" sldId="399"/>
        </pc:sldMkLst>
        <pc:spChg chg="mod">
          <ac:chgData name="김진혁" userId="S::1dt010@dataschool.msai.kr::4c0720fb-611a-428b-83a8-e92055561132" providerId="AD" clId="Web-{A43BAE4E-8B3A-F476-FDDF-54521E91A453}" dt="2025-06-09T08:57:16.295" v="24" actId="20577"/>
          <ac:spMkLst>
            <pc:docMk/>
            <pc:sldMk cId="2274281614" sldId="399"/>
            <ac:spMk id="2" creationId="{20D3872E-D8F0-BF64-FC5F-317F5A47DBCD}"/>
          </ac:spMkLst>
        </pc:spChg>
        <pc:spChg chg="mod">
          <ac:chgData name="김진혁" userId="S::1dt010@dataschool.msai.kr::4c0720fb-611a-428b-83a8-e92055561132" providerId="AD" clId="Web-{A43BAE4E-8B3A-F476-FDDF-54521E91A453}" dt="2025-06-09T08:55:29.869" v="6" actId="20577"/>
          <ac:spMkLst>
            <pc:docMk/>
            <pc:sldMk cId="2274281614" sldId="399"/>
            <ac:spMk id="3" creationId="{DEB480B4-3B70-1D3F-43D1-F14B9904D8BF}"/>
          </ac:spMkLst>
        </pc:spChg>
      </pc:sldChg>
      <pc:sldChg chg="modSp">
        <pc:chgData name="김진혁" userId="S::1dt010@dataschool.msai.kr::4c0720fb-611a-428b-83a8-e92055561132" providerId="AD" clId="Web-{A43BAE4E-8B3A-F476-FDDF-54521E91A453}" dt="2025-06-09T08:57:13.545" v="22" actId="20577"/>
        <pc:sldMkLst>
          <pc:docMk/>
          <pc:sldMk cId="1827617231" sldId="400"/>
        </pc:sldMkLst>
        <pc:spChg chg="mod">
          <ac:chgData name="김진혁" userId="S::1dt010@dataschool.msai.kr::4c0720fb-611a-428b-83a8-e92055561132" providerId="AD" clId="Web-{A43BAE4E-8B3A-F476-FDDF-54521E91A453}" dt="2025-06-09T08:57:13.545" v="22" actId="20577"/>
          <ac:spMkLst>
            <pc:docMk/>
            <pc:sldMk cId="1827617231" sldId="400"/>
            <ac:spMk id="2" creationId="{77B2B7D9-FB13-EA8B-32E6-A45DB4A63BCE}"/>
          </ac:spMkLst>
        </pc:spChg>
      </pc:sldChg>
    </pc:docChg>
  </pc:docChgLst>
  <pc:docChgLst>
    <pc:chgData name="김진혁" userId="S::1dt010@dataschool.msai.kr::4c0720fb-611a-428b-83a8-e92055561132" providerId="AD" clId="Web-{6C144E14-AB1A-4B5B-4D4D-57B915E941C0}"/>
    <pc:docChg chg="addSld delSld modSld">
      <pc:chgData name="김진혁" userId="S::1dt010@dataschool.msai.kr::4c0720fb-611a-428b-83a8-e92055561132" providerId="AD" clId="Web-{6C144E14-AB1A-4B5B-4D4D-57B915E941C0}" dt="2025-06-10T05:22:58.350" v="146"/>
      <pc:docMkLst>
        <pc:docMk/>
      </pc:docMkLst>
      <pc:sldChg chg="modSp">
        <pc:chgData name="김진혁" userId="S::1dt010@dataschool.msai.kr::4c0720fb-611a-428b-83a8-e92055561132" providerId="AD" clId="Web-{6C144E14-AB1A-4B5B-4D4D-57B915E941C0}" dt="2025-06-10T04:11:53.122" v="17"/>
        <pc:sldMkLst>
          <pc:docMk/>
          <pc:sldMk cId="3393930223" sldId="291"/>
        </pc:sldMkLst>
        <pc:spChg chg="mod">
          <ac:chgData name="김진혁" userId="S::1dt010@dataschool.msai.kr::4c0720fb-611a-428b-83a8-e92055561132" providerId="AD" clId="Web-{6C144E14-AB1A-4B5B-4D4D-57B915E941C0}" dt="2025-06-10T04:11:52.762" v="5"/>
          <ac:spMkLst>
            <pc:docMk/>
            <pc:sldMk cId="3393930223" sldId="291"/>
            <ac:spMk id="15" creationId="{34733C01-501E-BDB3-3FB4-8A1A6AFBB517}"/>
          </ac:spMkLst>
        </pc:spChg>
        <pc:spChg chg="mod">
          <ac:chgData name="김진혁" userId="S::1dt010@dataschool.msai.kr::4c0720fb-611a-428b-83a8-e92055561132" providerId="AD" clId="Web-{6C144E14-AB1A-4B5B-4D4D-57B915E941C0}" dt="2025-06-10T04:11:53.122" v="17"/>
          <ac:spMkLst>
            <pc:docMk/>
            <pc:sldMk cId="3393930223" sldId="291"/>
            <ac:spMk id="16" creationId="{4B796DA2-A294-786D-A804-14A5CA4298D2}"/>
          </ac:spMkLst>
        </pc:spChg>
        <pc:spChg chg="mod">
          <ac:chgData name="김진혁" userId="S::1dt010@dataschool.msai.kr::4c0720fb-611a-428b-83a8-e92055561132" providerId="AD" clId="Web-{6C144E14-AB1A-4B5B-4D4D-57B915E941C0}" dt="2025-06-10T04:11:52.762" v="7"/>
          <ac:spMkLst>
            <pc:docMk/>
            <pc:sldMk cId="3393930223" sldId="291"/>
            <ac:spMk id="17" creationId="{6BC3CE16-3D78-432D-45D4-887A58C787A8}"/>
          </ac:spMkLst>
        </pc:spChg>
        <pc:spChg chg="mod">
          <ac:chgData name="김진혁" userId="S::1dt010@dataschool.msai.kr::4c0720fb-611a-428b-83a8-e92055561132" providerId="AD" clId="Web-{6C144E14-AB1A-4B5B-4D4D-57B915E941C0}" dt="2025-06-10T04:11:52.762" v="9"/>
          <ac:spMkLst>
            <pc:docMk/>
            <pc:sldMk cId="3393930223" sldId="291"/>
            <ac:spMk id="18" creationId="{6CDD6500-F434-1C7D-0147-703718F294D9}"/>
          </ac:spMkLst>
        </pc:spChg>
        <pc:spChg chg="mod">
          <ac:chgData name="김진혁" userId="S::1dt010@dataschool.msai.kr::4c0720fb-611a-428b-83a8-e92055561132" providerId="AD" clId="Web-{6C144E14-AB1A-4B5B-4D4D-57B915E941C0}" dt="2025-06-10T04:11:52.762" v="11"/>
          <ac:spMkLst>
            <pc:docMk/>
            <pc:sldMk cId="3393930223" sldId="291"/>
            <ac:spMk id="19" creationId="{7E44B231-400D-B96D-4FEA-0393C6C1101A}"/>
          </ac:spMkLst>
        </pc:spChg>
        <pc:spChg chg="mod">
          <ac:chgData name="김진혁" userId="S::1dt010@dataschool.msai.kr::4c0720fb-611a-428b-83a8-e92055561132" providerId="AD" clId="Web-{6C144E14-AB1A-4B5B-4D4D-57B915E941C0}" dt="2025-06-10T04:11:52.778" v="13"/>
          <ac:spMkLst>
            <pc:docMk/>
            <pc:sldMk cId="3393930223" sldId="291"/>
            <ac:spMk id="20" creationId="{A7011022-0A21-498C-52F2-7DEE3D0CBE42}"/>
          </ac:spMkLst>
        </pc:spChg>
        <pc:spChg chg="mod">
          <ac:chgData name="김진혁" userId="S::1dt010@dataschool.msai.kr::4c0720fb-611a-428b-83a8-e92055561132" providerId="AD" clId="Web-{6C144E14-AB1A-4B5B-4D4D-57B915E941C0}" dt="2025-06-10T04:11:52.778" v="15"/>
          <ac:spMkLst>
            <pc:docMk/>
            <pc:sldMk cId="3393930223" sldId="291"/>
            <ac:spMk id="21" creationId="{2CFF09DF-8F34-A520-554E-5E8D5B8B64FC}"/>
          </ac:spMkLst>
        </pc:spChg>
        <pc:spChg chg="mod">
          <ac:chgData name="김진혁" userId="S::1dt010@dataschool.msai.kr::4c0720fb-611a-428b-83a8-e92055561132" providerId="AD" clId="Web-{6C144E14-AB1A-4B5B-4D4D-57B915E941C0}" dt="2025-06-10T04:11:52.762" v="6"/>
          <ac:spMkLst>
            <pc:docMk/>
            <pc:sldMk cId="3393930223" sldId="291"/>
            <ac:spMk id="27" creationId="{B3B4124F-4D0D-30C0-E721-EE580D127CC8}"/>
          </ac:spMkLst>
        </pc:spChg>
        <pc:spChg chg="mod">
          <ac:chgData name="김진혁" userId="S::1dt010@dataschool.msai.kr::4c0720fb-611a-428b-83a8-e92055561132" providerId="AD" clId="Web-{6C144E14-AB1A-4B5B-4D4D-57B915E941C0}" dt="2025-06-10T04:11:52.762" v="8"/>
          <ac:spMkLst>
            <pc:docMk/>
            <pc:sldMk cId="3393930223" sldId="291"/>
            <ac:spMk id="29" creationId="{5684A24D-EA77-472C-D9A2-BB6B189736F2}"/>
          </ac:spMkLst>
        </pc:spChg>
        <pc:spChg chg="mod">
          <ac:chgData name="김진혁" userId="S::1dt010@dataschool.msai.kr::4c0720fb-611a-428b-83a8-e92055561132" providerId="AD" clId="Web-{6C144E14-AB1A-4B5B-4D4D-57B915E941C0}" dt="2025-06-10T04:11:52.762" v="10"/>
          <ac:spMkLst>
            <pc:docMk/>
            <pc:sldMk cId="3393930223" sldId="291"/>
            <ac:spMk id="30" creationId="{6BCA31C1-3A00-5B22-AD1D-9939B1DD6C44}"/>
          </ac:spMkLst>
        </pc:spChg>
        <pc:spChg chg="mod">
          <ac:chgData name="김진혁" userId="S::1dt010@dataschool.msai.kr::4c0720fb-611a-428b-83a8-e92055561132" providerId="AD" clId="Web-{6C144E14-AB1A-4B5B-4D4D-57B915E941C0}" dt="2025-06-10T04:11:52.778" v="12"/>
          <ac:spMkLst>
            <pc:docMk/>
            <pc:sldMk cId="3393930223" sldId="291"/>
            <ac:spMk id="31" creationId="{8A44BBDE-9A03-753D-BEBD-076DCAC77B43}"/>
          </ac:spMkLst>
        </pc:spChg>
        <pc:spChg chg="mod">
          <ac:chgData name="김진혁" userId="S::1dt010@dataschool.msai.kr::4c0720fb-611a-428b-83a8-e92055561132" providerId="AD" clId="Web-{6C144E14-AB1A-4B5B-4D4D-57B915E941C0}" dt="2025-06-10T04:11:52.778" v="14"/>
          <ac:spMkLst>
            <pc:docMk/>
            <pc:sldMk cId="3393930223" sldId="291"/>
            <ac:spMk id="32" creationId="{C1B5840F-C867-1449-73D3-066733F5C22F}"/>
          </ac:spMkLst>
        </pc:spChg>
        <pc:spChg chg="mod">
          <ac:chgData name="김진혁" userId="S::1dt010@dataschool.msai.kr::4c0720fb-611a-428b-83a8-e92055561132" providerId="AD" clId="Web-{6C144E14-AB1A-4B5B-4D4D-57B915E941C0}" dt="2025-06-10T04:11:52.778" v="16"/>
          <ac:spMkLst>
            <pc:docMk/>
            <pc:sldMk cId="3393930223" sldId="291"/>
            <ac:spMk id="33" creationId="{EF31F813-66E5-6D7E-A2E8-9D595F7C4B3C}"/>
          </ac:spMkLst>
        </pc:spChg>
      </pc:sldChg>
      <pc:sldChg chg="delSp modSp">
        <pc:chgData name="김진혁" userId="S::1dt010@dataschool.msai.kr::4c0720fb-611a-428b-83a8-e92055561132" providerId="AD" clId="Web-{6C144E14-AB1A-4B5B-4D4D-57B915E941C0}" dt="2025-06-10T04:14:58.695" v="85"/>
        <pc:sldMkLst>
          <pc:docMk/>
          <pc:sldMk cId="2031215495" sldId="294"/>
        </pc:sldMkLst>
        <pc:spChg chg="mod">
          <ac:chgData name="김진혁" userId="S::1dt010@dataschool.msai.kr::4c0720fb-611a-428b-83a8-e92055561132" providerId="AD" clId="Web-{6C144E14-AB1A-4B5B-4D4D-57B915E941C0}" dt="2025-06-10T04:12:35.796" v="58" actId="20577"/>
          <ac:spMkLst>
            <pc:docMk/>
            <pc:sldMk cId="2031215495" sldId="294"/>
            <ac:spMk id="19" creationId="{0C547BD1-FC8C-AF26-C281-E98B0339386D}"/>
          </ac:spMkLst>
        </pc:spChg>
        <pc:spChg chg="mod">
          <ac:chgData name="김진혁" userId="S::1dt010@dataschool.msai.kr::4c0720fb-611a-428b-83a8-e92055561132" providerId="AD" clId="Web-{6C144E14-AB1A-4B5B-4D4D-57B915E941C0}" dt="2025-06-10T04:12:22.233" v="25"/>
          <ac:spMkLst>
            <pc:docMk/>
            <pc:sldMk cId="2031215495" sldId="294"/>
            <ac:spMk id="21" creationId="{88D704B2-061D-BCA3-26C9-FF5A1B078C71}"/>
          </ac:spMkLst>
        </pc:spChg>
        <pc:spChg chg="mod">
          <ac:chgData name="김진혁" userId="S::1dt010@dataschool.msai.kr::4c0720fb-611a-428b-83a8-e92055561132" providerId="AD" clId="Web-{6C144E14-AB1A-4B5B-4D4D-57B915E941C0}" dt="2025-06-10T04:12:06.154" v="18"/>
          <ac:spMkLst>
            <pc:docMk/>
            <pc:sldMk cId="2031215495" sldId="294"/>
            <ac:spMk id="22" creationId="{92519771-A232-D9CF-4769-EBFF2F8CFBB1}"/>
          </ac:spMkLst>
        </pc:spChg>
        <pc:spChg chg="mod">
          <ac:chgData name="김진혁" userId="S::1dt010@dataschool.msai.kr::4c0720fb-611a-428b-83a8-e92055561132" providerId="AD" clId="Web-{6C144E14-AB1A-4B5B-4D4D-57B915E941C0}" dt="2025-06-10T04:12:06.154" v="19"/>
          <ac:spMkLst>
            <pc:docMk/>
            <pc:sldMk cId="2031215495" sldId="294"/>
            <ac:spMk id="23" creationId="{EE109AB5-00CA-F0E8-7FD9-645FB6E912A9}"/>
          </ac:spMkLst>
        </pc:spChg>
        <pc:spChg chg="mod">
          <ac:chgData name="김진혁" userId="S::1dt010@dataschool.msai.kr::4c0720fb-611a-428b-83a8-e92055561132" providerId="AD" clId="Web-{6C144E14-AB1A-4B5B-4D4D-57B915E941C0}" dt="2025-06-10T04:12:22.233" v="26"/>
          <ac:spMkLst>
            <pc:docMk/>
            <pc:sldMk cId="2031215495" sldId="294"/>
            <ac:spMk id="24" creationId="{FCB1DB5E-57FA-B081-7842-479DE5036470}"/>
          </ac:spMkLst>
        </pc:spChg>
        <pc:spChg chg="mod">
          <ac:chgData name="김진혁" userId="S::1dt010@dataschool.msai.kr::4c0720fb-611a-428b-83a8-e92055561132" providerId="AD" clId="Web-{6C144E14-AB1A-4B5B-4D4D-57B915E941C0}" dt="2025-06-10T04:12:06.154" v="20"/>
          <ac:spMkLst>
            <pc:docMk/>
            <pc:sldMk cId="2031215495" sldId="294"/>
            <ac:spMk id="25" creationId="{093CAA92-4EAE-8A8B-E8EE-0F5B51065B1A}"/>
          </ac:spMkLst>
        </pc:spChg>
        <pc:spChg chg="mod">
          <ac:chgData name="김진혁" userId="S::1dt010@dataschool.msai.kr::4c0720fb-611a-428b-83a8-e92055561132" providerId="AD" clId="Web-{6C144E14-AB1A-4B5B-4D4D-57B915E941C0}" dt="2025-06-10T04:12:22.233" v="27"/>
          <ac:spMkLst>
            <pc:docMk/>
            <pc:sldMk cId="2031215495" sldId="294"/>
            <ac:spMk id="27" creationId="{475BD135-58A4-FB54-3A11-75A3487B65B0}"/>
          </ac:spMkLst>
        </pc:spChg>
        <pc:spChg chg="mod">
          <ac:chgData name="김진혁" userId="S::1dt010@dataschool.msai.kr::4c0720fb-611a-428b-83a8-e92055561132" providerId="AD" clId="Web-{6C144E14-AB1A-4B5B-4D4D-57B915E941C0}" dt="2025-06-10T04:12:06.154" v="21"/>
          <ac:spMkLst>
            <pc:docMk/>
            <pc:sldMk cId="2031215495" sldId="294"/>
            <ac:spMk id="29" creationId="{2168CD54-D633-5776-71CD-FD7897E3EC30}"/>
          </ac:spMkLst>
        </pc:spChg>
        <pc:spChg chg="mod">
          <ac:chgData name="김진혁" userId="S::1dt010@dataschool.msai.kr::4c0720fb-611a-428b-83a8-e92055561132" providerId="AD" clId="Web-{6C144E14-AB1A-4B5B-4D4D-57B915E941C0}" dt="2025-06-10T04:12:06.357" v="22"/>
          <ac:spMkLst>
            <pc:docMk/>
            <pc:sldMk cId="2031215495" sldId="294"/>
            <ac:spMk id="30" creationId="{3A85AD0A-F31C-CE36-E2E5-7C20DEA387EC}"/>
          </ac:spMkLst>
        </pc:spChg>
        <pc:spChg chg="mod">
          <ac:chgData name="김진혁" userId="S::1dt010@dataschool.msai.kr::4c0720fb-611a-428b-83a8-e92055561132" providerId="AD" clId="Web-{6C144E14-AB1A-4B5B-4D4D-57B915E941C0}" dt="2025-06-10T04:12:22.233" v="23"/>
          <ac:spMkLst>
            <pc:docMk/>
            <pc:sldMk cId="2031215495" sldId="294"/>
            <ac:spMk id="35" creationId="{AD146179-C1F1-3711-0B2A-B9627695808E}"/>
          </ac:spMkLst>
        </pc:spChg>
        <pc:spChg chg="mod">
          <ac:chgData name="김진혁" userId="S::1dt010@dataschool.msai.kr::4c0720fb-611a-428b-83a8-e92055561132" providerId="AD" clId="Web-{6C144E14-AB1A-4B5B-4D4D-57B915E941C0}" dt="2025-06-10T04:12:22.233" v="24"/>
          <ac:spMkLst>
            <pc:docMk/>
            <pc:sldMk cId="2031215495" sldId="294"/>
            <ac:spMk id="39" creationId="{4B042380-0F27-357E-BDB8-039E536A1A5F}"/>
          </ac:spMkLst>
        </pc:spChg>
        <pc:spChg chg="mod">
          <ac:chgData name="김진혁" userId="S::1dt010@dataschool.msai.kr::4c0720fb-611a-428b-83a8-e92055561132" providerId="AD" clId="Web-{6C144E14-AB1A-4B5B-4D4D-57B915E941C0}" dt="2025-06-10T04:12:22.248" v="31"/>
          <ac:spMkLst>
            <pc:docMk/>
            <pc:sldMk cId="2031215495" sldId="294"/>
            <ac:spMk id="82" creationId="{03F42FBE-711F-2AE5-DA50-EBCDB0265D7B}"/>
          </ac:spMkLst>
        </pc:spChg>
        <pc:spChg chg="mod">
          <ac:chgData name="김진혁" userId="S::1dt010@dataschool.msai.kr::4c0720fb-611a-428b-83a8-e92055561132" providerId="AD" clId="Web-{6C144E14-AB1A-4B5B-4D4D-57B915E941C0}" dt="2025-06-10T04:12:22.248" v="35"/>
          <ac:spMkLst>
            <pc:docMk/>
            <pc:sldMk cId="2031215495" sldId="294"/>
            <ac:spMk id="84" creationId="{2D316C95-1060-3E2B-12CF-65A95B12E668}"/>
          </ac:spMkLst>
        </pc:spChg>
        <pc:spChg chg="mod">
          <ac:chgData name="김진혁" userId="S::1dt010@dataschool.msai.kr::4c0720fb-611a-428b-83a8-e92055561132" providerId="AD" clId="Web-{6C144E14-AB1A-4B5B-4D4D-57B915E941C0}" dt="2025-06-10T04:12:22.248" v="32"/>
          <ac:spMkLst>
            <pc:docMk/>
            <pc:sldMk cId="2031215495" sldId="294"/>
            <ac:spMk id="86" creationId="{F6936F92-A6DE-5ACE-9B7A-91588D13D8D9}"/>
          </ac:spMkLst>
        </pc:spChg>
        <pc:spChg chg="mod">
          <ac:chgData name="김진혁" userId="S::1dt010@dataschool.msai.kr::4c0720fb-611a-428b-83a8-e92055561132" providerId="AD" clId="Web-{6C144E14-AB1A-4B5B-4D4D-57B915E941C0}" dt="2025-06-10T04:12:22.248" v="33"/>
          <ac:spMkLst>
            <pc:docMk/>
            <pc:sldMk cId="2031215495" sldId="294"/>
            <ac:spMk id="87" creationId="{3A2FA4EF-8448-1B99-E95A-6C8D85E801EB}"/>
          </ac:spMkLst>
        </pc:spChg>
        <pc:spChg chg="mod">
          <ac:chgData name="김진혁" userId="S::1dt010@dataschool.msai.kr::4c0720fb-611a-428b-83a8-e92055561132" providerId="AD" clId="Web-{6C144E14-AB1A-4B5B-4D4D-57B915E941C0}" dt="2025-06-10T04:12:22.248" v="34"/>
          <ac:spMkLst>
            <pc:docMk/>
            <pc:sldMk cId="2031215495" sldId="294"/>
            <ac:spMk id="88" creationId="{7CFB97A8-0377-4583-43C1-B930793AB1B7}"/>
          </ac:spMkLst>
        </pc:spChg>
        <pc:spChg chg="mod">
          <ac:chgData name="김진혁" userId="S::1dt010@dataschool.msai.kr::4c0720fb-611a-428b-83a8-e92055561132" providerId="AD" clId="Web-{6C144E14-AB1A-4B5B-4D4D-57B915E941C0}" dt="2025-06-10T04:12:22.248" v="29"/>
          <ac:spMkLst>
            <pc:docMk/>
            <pc:sldMk cId="2031215495" sldId="294"/>
            <ac:spMk id="89" creationId="{9487F184-B80E-E980-A76D-497489E39B5B}"/>
          </ac:spMkLst>
        </pc:spChg>
        <pc:spChg chg="mod">
          <ac:chgData name="김진혁" userId="S::1dt010@dataschool.msai.kr::4c0720fb-611a-428b-83a8-e92055561132" providerId="AD" clId="Web-{6C144E14-AB1A-4B5B-4D4D-57B915E941C0}" dt="2025-06-10T04:12:22.248" v="30"/>
          <ac:spMkLst>
            <pc:docMk/>
            <pc:sldMk cId="2031215495" sldId="294"/>
            <ac:spMk id="90" creationId="{7533C0E5-37D4-666D-ED97-04FE66D8AA07}"/>
          </ac:spMkLst>
        </pc:spChg>
        <pc:spChg chg="mod">
          <ac:chgData name="김진혁" userId="S::1dt010@dataschool.msai.kr::4c0720fb-611a-428b-83a8-e92055561132" providerId="AD" clId="Web-{6C144E14-AB1A-4B5B-4D4D-57B915E941C0}" dt="2025-06-10T04:12:30.686" v="56" actId="20577"/>
          <ac:spMkLst>
            <pc:docMk/>
            <pc:sldMk cId="2031215495" sldId="294"/>
            <ac:spMk id="94" creationId="{086D7F53-B19B-7B51-63AC-E8DAEA19E2B8}"/>
          </ac:spMkLst>
        </pc:spChg>
        <pc:spChg chg="mod">
          <ac:chgData name="김진혁" userId="S::1dt010@dataschool.msai.kr::4c0720fb-611a-428b-83a8-e92055561132" providerId="AD" clId="Web-{6C144E14-AB1A-4B5B-4D4D-57B915E941C0}" dt="2025-06-10T04:12:22.264" v="42"/>
          <ac:spMkLst>
            <pc:docMk/>
            <pc:sldMk cId="2031215495" sldId="294"/>
            <ac:spMk id="95" creationId="{F5EAF9AB-4D7C-5465-0AF3-CD762D73A6DD}"/>
          </ac:spMkLst>
        </pc:spChg>
        <pc:spChg chg="mod">
          <ac:chgData name="김진혁" userId="S::1dt010@dataschool.msai.kr::4c0720fb-611a-428b-83a8-e92055561132" providerId="AD" clId="Web-{6C144E14-AB1A-4B5B-4D4D-57B915E941C0}" dt="2025-06-10T04:12:22.248" v="38"/>
          <ac:spMkLst>
            <pc:docMk/>
            <pc:sldMk cId="2031215495" sldId="294"/>
            <ac:spMk id="97" creationId="{8AD1C042-8D07-9E58-1A73-AFEE6C2785CC}"/>
          </ac:spMkLst>
        </pc:spChg>
        <pc:spChg chg="mod">
          <ac:chgData name="김진혁" userId="S::1dt010@dataschool.msai.kr::4c0720fb-611a-428b-83a8-e92055561132" providerId="AD" clId="Web-{6C144E14-AB1A-4B5B-4D4D-57B915E941C0}" dt="2025-06-10T04:12:22.248" v="39"/>
          <ac:spMkLst>
            <pc:docMk/>
            <pc:sldMk cId="2031215495" sldId="294"/>
            <ac:spMk id="98" creationId="{5C50914A-ADE3-6AA2-6754-C3EFBEB768D9}"/>
          </ac:spMkLst>
        </pc:spChg>
        <pc:spChg chg="mod">
          <ac:chgData name="김진혁" userId="S::1dt010@dataschool.msai.kr::4c0720fb-611a-428b-83a8-e92055561132" providerId="AD" clId="Web-{6C144E14-AB1A-4B5B-4D4D-57B915E941C0}" dt="2025-06-10T04:12:22.248" v="40"/>
          <ac:spMkLst>
            <pc:docMk/>
            <pc:sldMk cId="2031215495" sldId="294"/>
            <ac:spMk id="99" creationId="{CA1A6F98-920F-FD16-1543-468789EEEDEF}"/>
          </ac:spMkLst>
        </pc:spChg>
        <pc:spChg chg="mod">
          <ac:chgData name="김진혁" userId="S::1dt010@dataschool.msai.kr::4c0720fb-611a-428b-83a8-e92055561132" providerId="AD" clId="Web-{6C144E14-AB1A-4B5B-4D4D-57B915E941C0}" dt="2025-06-10T04:12:22.248" v="36"/>
          <ac:spMkLst>
            <pc:docMk/>
            <pc:sldMk cId="2031215495" sldId="294"/>
            <ac:spMk id="100" creationId="{BBADC5C0-E325-0E29-F1CB-2BBDC807F88A}"/>
          </ac:spMkLst>
        </pc:spChg>
        <pc:spChg chg="mod">
          <ac:chgData name="김진혁" userId="S::1dt010@dataschool.msai.kr::4c0720fb-611a-428b-83a8-e92055561132" providerId="AD" clId="Web-{6C144E14-AB1A-4B5B-4D4D-57B915E941C0}" dt="2025-06-10T04:12:22.248" v="37"/>
          <ac:spMkLst>
            <pc:docMk/>
            <pc:sldMk cId="2031215495" sldId="294"/>
            <ac:spMk id="101" creationId="{212270CE-CB89-13D3-2499-5C569A88DAEE}"/>
          </ac:spMkLst>
        </pc:spChg>
        <pc:spChg chg="mod">
          <ac:chgData name="김진혁" userId="S::1dt010@dataschool.msai.kr::4c0720fb-611a-428b-83a8-e92055561132" providerId="AD" clId="Web-{6C144E14-AB1A-4B5B-4D4D-57B915E941C0}" dt="2025-06-10T04:12:33.624" v="57" actId="20577"/>
          <ac:spMkLst>
            <pc:docMk/>
            <pc:sldMk cId="2031215495" sldId="294"/>
            <ac:spMk id="105" creationId="{0289313C-4C2B-5EE0-C9F0-90127689E2F1}"/>
          </ac:spMkLst>
        </pc:spChg>
        <pc:spChg chg="mod">
          <ac:chgData name="김진혁" userId="S::1dt010@dataschool.msai.kr::4c0720fb-611a-428b-83a8-e92055561132" providerId="AD" clId="Web-{6C144E14-AB1A-4B5B-4D4D-57B915E941C0}" dt="2025-06-10T04:12:22.264" v="45"/>
          <ac:spMkLst>
            <pc:docMk/>
            <pc:sldMk cId="2031215495" sldId="294"/>
            <ac:spMk id="108" creationId="{AE51D1FE-03C0-C049-C523-94B45875B5B1}"/>
          </ac:spMkLst>
        </pc:spChg>
        <pc:spChg chg="mod">
          <ac:chgData name="김진혁" userId="S::1dt010@dataschool.msai.kr::4c0720fb-611a-428b-83a8-e92055561132" providerId="AD" clId="Web-{6C144E14-AB1A-4B5B-4D4D-57B915E941C0}" dt="2025-06-10T04:12:22.264" v="46"/>
          <ac:spMkLst>
            <pc:docMk/>
            <pc:sldMk cId="2031215495" sldId="294"/>
            <ac:spMk id="109" creationId="{364AFCE3-9443-9AA3-E7F4-393D5C3EC046}"/>
          </ac:spMkLst>
        </pc:spChg>
        <pc:spChg chg="mod">
          <ac:chgData name="김진혁" userId="S::1dt010@dataschool.msai.kr::4c0720fb-611a-428b-83a8-e92055561132" providerId="AD" clId="Web-{6C144E14-AB1A-4B5B-4D4D-57B915E941C0}" dt="2025-06-10T04:12:22.264" v="47"/>
          <ac:spMkLst>
            <pc:docMk/>
            <pc:sldMk cId="2031215495" sldId="294"/>
            <ac:spMk id="110" creationId="{A6BB7FA7-4265-9252-35CB-18E831EA9EE9}"/>
          </ac:spMkLst>
        </pc:spChg>
        <pc:spChg chg="mod">
          <ac:chgData name="김진혁" userId="S::1dt010@dataschool.msai.kr::4c0720fb-611a-428b-83a8-e92055561132" providerId="AD" clId="Web-{6C144E14-AB1A-4B5B-4D4D-57B915E941C0}" dt="2025-06-10T04:12:22.264" v="43"/>
          <ac:spMkLst>
            <pc:docMk/>
            <pc:sldMk cId="2031215495" sldId="294"/>
            <ac:spMk id="111" creationId="{F72DAD37-8C9C-A1D9-B260-16DAC4007425}"/>
          </ac:spMkLst>
        </pc:spChg>
        <pc:spChg chg="mod">
          <ac:chgData name="김진혁" userId="S::1dt010@dataschool.msai.kr::4c0720fb-611a-428b-83a8-e92055561132" providerId="AD" clId="Web-{6C144E14-AB1A-4B5B-4D4D-57B915E941C0}" dt="2025-06-10T04:12:22.264" v="44"/>
          <ac:spMkLst>
            <pc:docMk/>
            <pc:sldMk cId="2031215495" sldId="294"/>
            <ac:spMk id="112" creationId="{FE7EC4F7-D4F8-F4A3-01C4-3E8C77147998}"/>
          </ac:spMkLst>
        </pc:spChg>
        <pc:spChg chg="mod">
          <ac:chgData name="김진혁" userId="S::1dt010@dataschool.msai.kr::4c0720fb-611a-428b-83a8-e92055561132" providerId="AD" clId="Web-{6C144E14-AB1A-4B5B-4D4D-57B915E941C0}" dt="2025-06-10T04:12:38.124" v="59" actId="20577"/>
          <ac:spMkLst>
            <pc:docMk/>
            <pc:sldMk cId="2031215495" sldId="294"/>
            <ac:spMk id="116" creationId="{56350446-6771-1509-1C33-D986D90321A6}"/>
          </ac:spMkLst>
        </pc:spChg>
        <pc:spChg chg="mod">
          <ac:chgData name="김진혁" userId="S::1dt010@dataschool.msai.kr::4c0720fb-611a-428b-83a8-e92055561132" providerId="AD" clId="Web-{6C144E14-AB1A-4B5B-4D4D-57B915E941C0}" dt="2025-06-10T04:12:22.264" v="55"/>
          <ac:spMkLst>
            <pc:docMk/>
            <pc:sldMk cId="2031215495" sldId="294"/>
            <ac:spMk id="117" creationId="{D87F30DB-0C46-D738-9EDC-BA98CB38FF11}"/>
          </ac:spMkLst>
        </pc:spChg>
        <pc:spChg chg="mod">
          <ac:chgData name="김진혁" userId="S::1dt010@dataschool.msai.kr::4c0720fb-611a-428b-83a8-e92055561132" providerId="AD" clId="Web-{6C144E14-AB1A-4B5B-4D4D-57B915E941C0}" dt="2025-06-10T04:12:22.264" v="51"/>
          <ac:spMkLst>
            <pc:docMk/>
            <pc:sldMk cId="2031215495" sldId="294"/>
            <ac:spMk id="119" creationId="{0F2F5C11-84D6-40F6-58B4-4FE0F40AE182}"/>
          </ac:spMkLst>
        </pc:spChg>
        <pc:spChg chg="mod">
          <ac:chgData name="김진혁" userId="S::1dt010@dataschool.msai.kr::4c0720fb-611a-428b-83a8-e92055561132" providerId="AD" clId="Web-{6C144E14-AB1A-4B5B-4D4D-57B915E941C0}" dt="2025-06-10T04:12:22.264" v="52"/>
          <ac:spMkLst>
            <pc:docMk/>
            <pc:sldMk cId="2031215495" sldId="294"/>
            <ac:spMk id="120" creationId="{2446D4A2-DACF-C677-5F03-56CE8A2EFC79}"/>
          </ac:spMkLst>
        </pc:spChg>
        <pc:spChg chg="mod">
          <ac:chgData name="김진혁" userId="S::1dt010@dataschool.msai.kr::4c0720fb-611a-428b-83a8-e92055561132" providerId="AD" clId="Web-{6C144E14-AB1A-4B5B-4D4D-57B915E941C0}" dt="2025-06-10T04:12:22.264" v="53"/>
          <ac:spMkLst>
            <pc:docMk/>
            <pc:sldMk cId="2031215495" sldId="294"/>
            <ac:spMk id="121" creationId="{B19A7F1C-BDCB-C77C-081D-155B7A2BD92B}"/>
          </ac:spMkLst>
        </pc:spChg>
        <pc:spChg chg="mod">
          <ac:chgData name="김진혁" userId="S::1dt010@dataschool.msai.kr::4c0720fb-611a-428b-83a8-e92055561132" providerId="AD" clId="Web-{6C144E14-AB1A-4B5B-4D4D-57B915E941C0}" dt="2025-06-10T04:12:22.264" v="49"/>
          <ac:spMkLst>
            <pc:docMk/>
            <pc:sldMk cId="2031215495" sldId="294"/>
            <ac:spMk id="122" creationId="{9F1D2BA5-A67E-8CA8-68CC-CC5DD3253E8D}"/>
          </ac:spMkLst>
        </pc:spChg>
        <pc:spChg chg="mod">
          <ac:chgData name="김진혁" userId="S::1dt010@dataschool.msai.kr::4c0720fb-611a-428b-83a8-e92055561132" providerId="AD" clId="Web-{6C144E14-AB1A-4B5B-4D4D-57B915E941C0}" dt="2025-06-10T04:12:22.264" v="50"/>
          <ac:spMkLst>
            <pc:docMk/>
            <pc:sldMk cId="2031215495" sldId="294"/>
            <ac:spMk id="123" creationId="{E43722B3-BD0E-2ECA-6689-6A2C0563E3C8}"/>
          </ac:spMkLst>
        </pc:spChg>
        <pc:grpChg chg="del">
          <ac:chgData name="김진혁" userId="S::1dt010@dataschool.msai.kr::4c0720fb-611a-428b-83a8-e92055561132" providerId="AD" clId="Web-{6C144E14-AB1A-4B5B-4D4D-57B915E941C0}" dt="2025-06-10T04:14:58.695" v="84"/>
          <ac:grpSpMkLst>
            <pc:docMk/>
            <pc:sldMk cId="2031215495" sldId="294"/>
            <ac:grpSpMk id="127" creationId="{77140A24-4427-2901-0E48-56E8102BC738}"/>
          </ac:grpSpMkLst>
        </pc:grpChg>
        <pc:picChg chg="del">
          <ac:chgData name="김진혁" userId="S::1dt010@dataschool.msai.kr::4c0720fb-611a-428b-83a8-e92055561132" providerId="AD" clId="Web-{6C144E14-AB1A-4B5B-4D4D-57B915E941C0}" dt="2025-06-10T04:14:58.695" v="85"/>
          <ac:picMkLst>
            <pc:docMk/>
            <pc:sldMk cId="2031215495" sldId="294"/>
            <ac:picMk id="17" creationId="{5D7D92DC-AA5F-DB8A-4577-CE6DDC763B35}"/>
          </ac:picMkLst>
        </pc:picChg>
      </pc:sldChg>
      <pc:sldChg chg="modSp">
        <pc:chgData name="김진혁" userId="S::1dt010@dataschool.msai.kr::4c0720fb-611a-428b-83a8-e92055561132" providerId="AD" clId="Web-{6C144E14-AB1A-4B5B-4D4D-57B915E941C0}" dt="2025-06-10T04:13:39.831" v="77"/>
        <pc:sldMkLst>
          <pc:docMk/>
          <pc:sldMk cId="1486135720" sldId="309"/>
        </pc:sldMkLst>
        <pc:spChg chg="mod">
          <ac:chgData name="김진혁" userId="S::1dt010@dataschool.msai.kr::4c0720fb-611a-428b-83a8-e92055561132" providerId="AD" clId="Web-{6C144E14-AB1A-4B5B-4D4D-57B915E941C0}" dt="2025-06-10T04:13:39.831" v="77"/>
          <ac:spMkLst>
            <pc:docMk/>
            <pc:sldMk cId="1486135720" sldId="309"/>
            <ac:spMk id="2" creationId="{AA0F5AFE-E02A-A2DF-1811-094A567F6FE1}"/>
          </ac:spMkLst>
        </pc:spChg>
        <pc:spChg chg="mod">
          <ac:chgData name="김진혁" userId="S::1dt010@dataschool.msai.kr::4c0720fb-611a-428b-83a8-e92055561132" providerId="AD" clId="Web-{6C144E14-AB1A-4B5B-4D4D-57B915E941C0}" dt="2025-06-10T04:13:39.815" v="76"/>
          <ac:spMkLst>
            <pc:docMk/>
            <pc:sldMk cId="1486135720" sldId="309"/>
            <ac:spMk id="3" creationId="{BC68D147-B183-8713-FBA0-D91A36BDCF06}"/>
          </ac:spMkLst>
        </pc:spChg>
      </pc:sldChg>
      <pc:sldChg chg="modSp">
        <pc:chgData name="김진혁" userId="S::1dt010@dataschool.msai.kr::4c0720fb-611a-428b-83a8-e92055561132" providerId="AD" clId="Web-{6C144E14-AB1A-4B5B-4D4D-57B915E941C0}" dt="2025-06-10T04:13:45.034" v="79"/>
        <pc:sldMkLst>
          <pc:docMk/>
          <pc:sldMk cId="129312256" sldId="310"/>
        </pc:sldMkLst>
        <pc:spChg chg="mod">
          <ac:chgData name="김진혁" userId="S::1dt010@dataschool.msai.kr::4c0720fb-611a-428b-83a8-e92055561132" providerId="AD" clId="Web-{6C144E14-AB1A-4B5B-4D4D-57B915E941C0}" dt="2025-06-10T04:13:45.034" v="79"/>
          <ac:spMkLst>
            <pc:docMk/>
            <pc:sldMk cId="129312256" sldId="310"/>
            <ac:spMk id="2" creationId="{7806420B-7618-1496-B5C2-5F8DA83A172D}"/>
          </ac:spMkLst>
        </pc:spChg>
        <pc:spChg chg="mod">
          <ac:chgData name="김진혁" userId="S::1dt010@dataschool.msai.kr::4c0720fb-611a-428b-83a8-e92055561132" providerId="AD" clId="Web-{6C144E14-AB1A-4B5B-4D4D-57B915E941C0}" dt="2025-06-10T04:13:45.019" v="78"/>
          <ac:spMkLst>
            <pc:docMk/>
            <pc:sldMk cId="129312256" sldId="310"/>
            <ac:spMk id="3" creationId="{5C53A30A-4B1D-5E9A-F615-38DD081DC4F9}"/>
          </ac:spMkLst>
        </pc:spChg>
      </pc:sldChg>
      <pc:sldChg chg="modSp">
        <pc:chgData name="김진혁" userId="S::1dt010@dataschool.msai.kr::4c0720fb-611a-428b-83a8-e92055561132" providerId="AD" clId="Web-{6C144E14-AB1A-4B5B-4D4D-57B915E941C0}" dt="2025-06-10T04:13:47.519" v="81"/>
        <pc:sldMkLst>
          <pc:docMk/>
          <pc:sldMk cId="3166084211" sldId="311"/>
        </pc:sldMkLst>
        <pc:spChg chg="mod">
          <ac:chgData name="김진혁" userId="S::1dt010@dataschool.msai.kr::4c0720fb-611a-428b-83a8-e92055561132" providerId="AD" clId="Web-{6C144E14-AB1A-4B5B-4D4D-57B915E941C0}" dt="2025-06-10T04:13:47.519" v="81"/>
          <ac:spMkLst>
            <pc:docMk/>
            <pc:sldMk cId="3166084211" sldId="311"/>
            <ac:spMk id="2" creationId="{5DF5C731-0B26-AFBA-1D25-E6AE3BB1DD35}"/>
          </ac:spMkLst>
        </pc:spChg>
        <pc:spChg chg="mod">
          <ac:chgData name="김진혁" userId="S::1dt010@dataschool.msai.kr::4c0720fb-611a-428b-83a8-e92055561132" providerId="AD" clId="Web-{6C144E14-AB1A-4B5B-4D4D-57B915E941C0}" dt="2025-06-10T04:13:47.503" v="80"/>
          <ac:spMkLst>
            <pc:docMk/>
            <pc:sldMk cId="3166084211" sldId="311"/>
            <ac:spMk id="3" creationId="{38F3E1E9-91F3-D594-7B6B-7298782A34E5}"/>
          </ac:spMkLst>
        </pc:spChg>
      </pc:sldChg>
      <pc:sldChg chg="modSp">
        <pc:chgData name="김진혁" userId="S::1dt010@dataschool.msai.kr::4c0720fb-611a-428b-83a8-e92055561132" providerId="AD" clId="Web-{6C144E14-AB1A-4B5B-4D4D-57B915E941C0}" dt="2025-06-10T04:13:21.830" v="73" actId="20577"/>
        <pc:sldMkLst>
          <pc:docMk/>
          <pc:sldMk cId="3521090922" sldId="333"/>
        </pc:sldMkLst>
        <pc:spChg chg="mod">
          <ac:chgData name="김진혁" userId="S::1dt010@dataschool.msai.kr::4c0720fb-611a-428b-83a8-e92055561132" providerId="AD" clId="Web-{6C144E14-AB1A-4B5B-4D4D-57B915E941C0}" dt="2025-06-10T04:13:16.408" v="69"/>
          <ac:spMkLst>
            <pc:docMk/>
            <pc:sldMk cId="3521090922" sldId="333"/>
            <ac:spMk id="11" creationId="{6C8DE4B1-0C6D-133C-80D8-F6968CBF60AC}"/>
          </ac:spMkLst>
        </pc:spChg>
        <pc:spChg chg="mod">
          <ac:chgData name="김진혁" userId="S::1dt010@dataschool.msai.kr::4c0720fb-611a-428b-83a8-e92055561132" providerId="AD" clId="Web-{6C144E14-AB1A-4B5B-4D4D-57B915E941C0}" dt="2025-06-10T04:13:16.423" v="70"/>
          <ac:spMkLst>
            <pc:docMk/>
            <pc:sldMk cId="3521090922" sldId="333"/>
            <ac:spMk id="13" creationId="{E0E94AA3-A994-6AB2-870F-88DA16811E4D}"/>
          </ac:spMkLst>
        </pc:spChg>
        <pc:spChg chg="mod">
          <ac:chgData name="김진혁" userId="S::1dt010@dataschool.msai.kr::4c0720fb-611a-428b-83a8-e92055561132" providerId="AD" clId="Web-{6C144E14-AB1A-4B5B-4D4D-57B915E941C0}" dt="2025-06-10T04:13:16.423" v="71"/>
          <ac:spMkLst>
            <pc:docMk/>
            <pc:sldMk cId="3521090922" sldId="333"/>
            <ac:spMk id="24" creationId="{67F04AE5-D365-4B0E-9031-83310E282831}"/>
          </ac:spMkLst>
        </pc:spChg>
        <pc:spChg chg="mod">
          <ac:chgData name="김진혁" userId="S::1dt010@dataschool.msai.kr::4c0720fb-611a-428b-83a8-e92055561132" providerId="AD" clId="Web-{6C144E14-AB1A-4B5B-4D4D-57B915E941C0}" dt="2025-06-10T04:13:16.408" v="68"/>
          <ac:spMkLst>
            <pc:docMk/>
            <pc:sldMk cId="3521090922" sldId="333"/>
            <ac:spMk id="27" creationId="{B3B4124F-4D0D-30C0-E721-EE580D127CC8}"/>
          </ac:spMkLst>
        </pc:spChg>
        <pc:spChg chg="mod">
          <ac:chgData name="김진혁" userId="S::1dt010@dataschool.msai.kr::4c0720fb-611a-428b-83a8-e92055561132" providerId="AD" clId="Web-{6C144E14-AB1A-4B5B-4D4D-57B915E941C0}" dt="2025-06-10T04:13:16.501" v="72"/>
          <ac:spMkLst>
            <pc:docMk/>
            <pc:sldMk cId="3521090922" sldId="333"/>
            <ac:spMk id="45" creationId="{512AEB8B-AA28-FDBA-00E7-D5D95C2F683D}"/>
          </ac:spMkLst>
        </pc:spChg>
        <pc:spChg chg="mod">
          <ac:chgData name="김진혁" userId="S::1dt010@dataschool.msai.kr::4c0720fb-611a-428b-83a8-e92055561132" providerId="AD" clId="Web-{6C144E14-AB1A-4B5B-4D4D-57B915E941C0}" dt="2025-06-10T04:13:01.751" v="60"/>
          <ac:spMkLst>
            <pc:docMk/>
            <pc:sldMk cId="3521090922" sldId="333"/>
            <ac:spMk id="253" creationId="{FC761360-EE5B-8B7F-7369-ED7DDC73A399}"/>
          </ac:spMkLst>
        </pc:spChg>
        <pc:spChg chg="mod">
          <ac:chgData name="김진혁" userId="S::1dt010@dataschool.msai.kr::4c0720fb-611a-428b-83a8-e92055561132" providerId="AD" clId="Web-{6C144E14-AB1A-4B5B-4D4D-57B915E941C0}" dt="2025-06-10T04:13:01.751" v="61"/>
          <ac:spMkLst>
            <pc:docMk/>
            <pc:sldMk cId="3521090922" sldId="333"/>
            <ac:spMk id="256" creationId="{5A9FDCD3-E43C-DB10-7098-F9759C51D445}"/>
          </ac:spMkLst>
        </pc:spChg>
        <pc:spChg chg="mod">
          <ac:chgData name="김진혁" userId="S::1dt010@dataschool.msai.kr::4c0720fb-611a-428b-83a8-e92055561132" providerId="AD" clId="Web-{6C144E14-AB1A-4B5B-4D4D-57B915E941C0}" dt="2025-06-10T04:13:01.751" v="62"/>
          <ac:spMkLst>
            <pc:docMk/>
            <pc:sldMk cId="3521090922" sldId="333"/>
            <ac:spMk id="262" creationId="{9A38C663-2BC0-141B-DBEA-708CC9C94397}"/>
          </ac:spMkLst>
        </pc:spChg>
        <pc:spChg chg="mod">
          <ac:chgData name="김진혁" userId="S::1dt010@dataschool.msai.kr::4c0720fb-611a-428b-83a8-e92055561132" providerId="AD" clId="Web-{6C144E14-AB1A-4B5B-4D4D-57B915E941C0}" dt="2025-06-10T04:13:01.922" v="63"/>
          <ac:spMkLst>
            <pc:docMk/>
            <pc:sldMk cId="3521090922" sldId="333"/>
            <ac:spMk id="265" creationId="{8F7C3C6F-F5BC-F516-5DD5-C61CF1BECC94}"/>
          </ac:spMkLst>
        </pc:spChg>
        <pc:spChg chg="mod">
          <ac:chgData name="김진혁" userId="S::1dt010@dataschool.msai.kr::4c0720fb-611a-428b-83a8-e92055561132" providerId="AD" clId="Web-{6C144E14-AB1A-4B5B-4D4D-57B915E941C0}" dt="2025-06-10T04:13:09.095" v="64"/>
          <ac:spMkLst>
            <pc:docMk/>
            <pc:sldMk cId="3521090922" sldId="333"/>
            <ac:spMk id="268" creationId="{D83E77ED-B716-BF21-1A2B-D00DC91E0104}"/>
          </ac:spMkLst>
        </pc:spChg>
        <pc:spChg chg="mod">
          <ac:chgData name="김진혁" userId="S::1dt010@dataschool.msai.kr::4c0720fb-611a-428b-83a8-e92055561132" providerId="AD" clId="Web-{6C144E14-AB1A-4B5B-4D4D-57B915E941C0}" dt="2025-06-10T04:13:09.095" v="65"/>
          <ac:spMkLst>
            <pc:docMk/>
            <pc:sldMk cId="3521090922" sldId="333"/>
            <ac:spMk id="269" creationId="{95C58F80-BD35-C817-F499-1A5C4D3C8520}"/>
          </ac:spMkLst>
        </pc:spChg>
        <pc:spChg chg="mod">
          <ac:chgData name="김진혁" userId="S::1dt010@dataschool.msai.kr::4c0720fb-611a-428b-83a8-e92055561132" providerId="AD" clId="Web-{6C144E14-AB1A-4B5B-4D4D-57B915E941C0}" dt="2025-06-10T04:13:09.095" v="66"/>
          <ac:spMkLst>
            <pc:docMk/>
            <pc:sldMk cId="3521090922" sldId="333"/>
            <ac:spMk id="273" creationId="{4B385FFC-0DC4-B473-2066-FB8546149B38}"/>
          </ac:spMkLst>
        </pc:spChg>
        <pc:spChg chg="mod">
          <ac:chgData name="김진혁" userId="S::1dt010@dataschool.msai.kr::4c0720fb-611a-428b-83a8-e92055561132" providerId="AD" clId="Web-{6C144E14-AB1A-4B5B-4D4D-57B915E941C0}" dt="2025-06-10T04:13:09.235" v="67"/>
          <ac:spMkLst>
            <pc:docMk/>
            <pc:sldMk cId="3521090922" sldId="333"/>
            <ac:spMk id="274" creationId="{27C7D541-401B-7FC2-EC14-0B37AECEEAC2}"/>
          </ac:spMkLst>
        </pc:spChg>
        <pc:spChg chg="mod">
          <ac:chgData name="김진혁" userId="S::1dt010@dataschool.msai.kr::4c0720fb-611a-428b-83a8-e92055561132" providerId="AD" clId="Web-{6C144E14-AB1A-4B5B-4D4D-57B915E941C0}" dt="2025-06-10T04:13:21.830" v="73" actId="20577"/>
          <ac:spMkLst>
            <pc:docMk/>
            <pc:sldMk cId="3521090922" sldId="333"/>
            <ac:spMk id="291" creationId="{7BD1E62B-04B3-1D59-972E-B13E021D2B70}"/>
          </ac:spMkLst>
        </pc:spChg>
      </pc:sldChg>
      <pc:sldChg chg="modSp">
        <pc:chgData name="김진혁" userId="S::1dt010@dataschool.msai.kr::4c0720fb-611a-428b-83a8-e92055561132" providerId="AD" clId="Web-{6C144E14-AB1A-4B5B-4D4D-57B915E941C0}" dt="2025-06-10T04:13:34.237" v="75" actId="20577"/>
        <pc:sldMkLst>
          <pc:docMk/>
          <pc:sldMk cId="3029364494" sldId="380"/>
        </pc:sldMkLst>
        <pc:spChg chg="mod">
          <ac:chgData name="김진혁" userId="S::1dt010@dataschool.msai.kr::4c0720fb-611a-428b-83a8-e92055561132" providerId="AD" clId="Web-{6C144E14-AB1A-4B5B-4D4D-57B915E941C0}" dt="2025-06-10T04:13:31.393" v="74" actId="20577"/>
          <ac:spMkLst>
            <pc:docMk/>
            <pc:sldMk cId="3029364494" sldId="380"/>
            <ac:spMk id="3" creationId="{19C65FA8-076F-597A-68FF-7BDFA2AE2366}"/>
          </ac:spMkLst>
        </pc:spChg>
        <pc:spChg chg="mod">
          <ac:chgData name="김진혁" userId="S::1dt010@dataschool.msai.kr::4c0720fb-611a-428b-83a8-e92055561132" providerId="AD" clId="Web-{6C144E14-AB1A-4B5B-4D4D-57B915E941C0}" dt="2025-06-10T04:13:34.237" v="75" actId="20577"/>
          <ac:spMkLst>
            <pc:docMk/>
            <pc:sldMk cId="3029364494" sldId="380"/>
            <ac:spMk id="4" creationId="{E4A7428F-8074-BDCD-5B9D-C0ADA88E453E}"/>
          </ac:spMkLst>
        </pc:spChg>
      </pc:sldChg>
      <pc:sldChg chg="modSp">
        <pc:chgData name="김진혁" userId="S::1dt010@dataschool.msai.kr::4c0720fb-611a-428b-83a8-e92055561132" providerId="AD" clId="Web-{6C144E14-AB1A-4B5B-4D4D-57B915E941C0}" dt="2025-06-10T04:13:50.300" v="82"/>
        <pc:sldMkLst>
          <pc:docMk/>
          <pc:sldMk cId="660898480" sldId="381"/>
        </pc:sldMkLst>
        <pc:spChg chg="mod">
          <ac:chgData name="김진혁" userId="S::1dt010@dataschool.msai.kr::4c0720fb-611a-428b-83a8-e92055561132" providerId="AD" clId="Web-{6C144E14-AB1A-4B5B-4D4D-57B915E941C0}" dt="2025-06-10T04:13:50.300" v="82"/>
          <ac:spMkLst>
            <pc:docMk/>
            <pc:sldMk cId="660898480" sldId="381"/>
            <ac:spMk id="3" creationId="{0C0FB4AB-7EBB-ED7D-2267-A21053E48040}"/>
          </ac:spMkLst>
        </pc:spChg>
      </pc:sldChg>
      <pc:sldChg chg="modSp">
        <pc:chgData name="김진혁" userId="S::1dt010@dataschool.msai.kr::4c0720fb-611a-428b-83a8-e92055561132" providerId="AD" clId="Web-{6C144E14-AB1A-4B5B-4D4D-57B915E941C0}" dt="2025-06-10T04:14:09.004" v="83" actId="20577"/>
        <pc:sldMkLst>
          <pc:docMk/>
          <pc:sldMk cId="2274281614" sldId="399"/>
        </pc:sldMkLst>
        <pc:spChg chg="mod">
          <ac:chgData name="김진혁" userId="S::1dt010@dataschool.msai.kr::4c0720fb-611a-428b-83a8-e92055561132" providerId="AD" clId="Web-{6C144E14-AB1A-4B5B-4D4D-57B915E941C0}" dt="2025-06-10T04:14:09.004" v="83" actId="20577"/>
          <ac:spMkLst>
            <pc:docMk/>
            <pc:sldMk cId="2274281614" sldId="399"/>
            <ac:spMk id="2" creationId="{20D3872E-D8F0-BF64-FC5F-317F5A47DBCD}"/>
          </ac:spMkLst>
        </pc:spChg>
        <pc:spChg chg="mod">
          <ac:chgData name="김진혁" userId="S::1dt010@dataschool.msai.kr::4c0720fb-611a-428b-83a8-e92055561132" providerId="AD" clId="Web-{6C144E14-AB1A-4B5B-4D4D-57B915E941C0}" dt="2025-06-10T04:11:42.215" v="2" actId="20577"/>
          <ac:spMkLst>
            <pc:docMk/>
            <pc:sldMk cId="2274281614" sldId="399"/>
            <ac:spMk id="3" creationId="{DEB480B4-3B70-1D3F-43D1-F14B9904D8BF}"/>
          </ac:spMkLst>
        </pc:spChg>
        <pc:spChg chg="mod">
          <ac:chgData name="김진혁" userId="S::1dt010@dataschool.msai.kr::4c0720fb-611a-428b-83a8-e92055561132" providerId="AD" clId="Web-{6C144E14-AB1A-4B5B-4D4D-57B915E941C0}" dt="2025-06-10T04:11:45.840" v="4" actId="20577"/>
          <ac:spMkLst>
            <pc:docMk/>
            <pc:sldMk cId="2274281614" sldId="399"/>
            <ac:spMk id="5" creationId="{BF48FAAD-5698-8F60-B5F5-D8E6848186B7}"/>
          </ac:spMkLst>
        </pc:spChg>
      </pc:sldChg>
      <pc:sldChg chg="add del">
        <pc:chgData name="김진혁" userId="S::1dt010@dataschool.msai.kr::4c0720fb-611a-428b-83a8-e92055561132" providerId="AD" clId="Web-{6C144E14-AB1A-4B5B-4D4D-57B915E941C0}" dt="2025-06-10T05:04:32.240" v="88"/>
        <pc:sldMkLst>
          <pc:docMk/>
          <pc:sldMk cId="2595984523" sldId="407"/>
        </pc:sldMkLst>
      </pc:sldChg>
      <pc:sldChg chg="addSp delSp modSp add del">
        <pc:chgData name="김진혁" userId="S::1dt010@dataschool.msai.kr::4c0720fb-611a-428b-83a8-e92055561132" providerId="AD" clId="Web-{6C144E14-AB1A-4B5B-4D4D-57B915E941C0}" dt="2025-06-10T05:18:13.678" v="118"/>
        <pc:sldMkLst>
          <pc:docMk/>
          <pc:sldMk cId="1201278678" sldId="408"/>
        </pc:sldMkLst>
        <pc:spChg chg="add mod">
          <ac:chgData name="김진혁" userId="S::1dt010@dataschool.msai.kr::4c0720fb-611a-428b-83a8-e92055561132" providerId="AD" clId="Web-{6C144E14-AB1A-4B5B-4D4D-57B915E941C0}" dt="2025-06-10T05:07:54.595" v="100" actId="1076"/>
          <ac:spMkLst>
            <pc:docMk/>
            <pc:sldMk cId="1201278678" sldId="408"/>
            <ac:spMk id="6" creationId="{4BC57402-7BFF-1534-150C-F2BF6128EBFE}"/>
          </ac:spMkLst>
        </pc:spChg>
        <pc:spChg chg="add del">
          <ac:chgData name="김진혁" userId="S::1dt010@dataschool.msai.kr::4c0720fb-611a-428b-83a8-e92055561132" providerId="AD" clId="Web-{6C144E14-AB1A-4B5B-4D4D-57B915E941C0}" dt="2025-06-10T05:07:34.579" v="91"/>
          <ac:spMkLst>
            <pc:docMk/>
            <pc:sldMk cId="1201278678" sldId="408"/>
            <ac:spMk id="10" creationId="{03161E6F-DEF5-133C-452D-2860A181AEC7}"/>
          </ac:spMkLst>
        </pc:spChg>
        <pc:spChg chg="mod">
          <ac:chgData name="김진혁" userId="S::1dt010@dataschool.msai.kr::4c0720fb-611a-428b-83a8-e92055561132" providerId="AD" clId="Web-{6C144E14-AB1A-4B5B-4D4D-57B915E941C0}" dt="2025-06-10T05:16:04.795" v="109" actId="1076"/>
          <ac:spMkLst>
            <pc:docMk/>
            <pc:sldMk cId="1201278678" sldId="408"/>
            <ac:spMk id="84" creationId="{07797E8F-9B24-EA77-0391-02E6AF09B55E}"/>
          </ac:spMkLst>
        </pc:spChg>
        <pc:spChg chg="mod">
          <ac:chgData name="김진혁" userId="S::1dt010@dataschool.msai.kr::4c0720fb-611a-428b-83a8-e92055561132" providerId="AD" clId="Web-{6C144E14-AB1A-4B5B-4D4D-57B915E941C0}" dt="2025-06-10T05:16:19.655" v="116" actId="20577"/>
          <ac:spMkLst>
            <pc:docMk/>
            <pc:sldMk cId="1201278678" sldId="408"/>
            <ac:spMk id="85" creationId="{621994FF-9133-E90C-BB21-1C219CAB369B}"/>
          </ac:spMkLst>
        </pc:spChg>
        <pc:spChg chg="mod">
          <ac:chgData name="김진혁" userId="S::1dt010@dataschool.msai.kr::4c0720fb-611a-428b-83a8-e92055561132" providerId="AD" clId="Web-{6C144E14-AB1A-4B5B-4D4D-57B915E941C0}" dt="2025-06-10T05:07:25.531" v="89" actId="1076"/>
          <ac:spMkLst>
            <pc:docMk/>
            <pc:sldMk cId="1201278678" sldId="408"/>
            <ac:spMk id="99" creationId="{DCD682B2-9A4E-AEB4-E40D-554852A7B9E7}"/>
          </ac:spMkLst>
        </pc:spChg>
        <pc:spChg chg="mod">
          <ac:chgData name="김진혁" userId="S::1dt010@dataschool.msai.kr::4c0720fb-611a-428b-83a8-e92055561132" providerId="AD" clId="Web-{6C144E14-AB1A-4B5B-4D4D-57B915E941C0}" dt="2025-06-10T05:16:15.780" v="112" actId="1076"/>
          <ac:spMkLst>
            <pc:docMk/>
            <pc:sldMk cId="1201278678" sldId="408"/>
            <ac:spMk id="111" creationId="{6C03A44D-042E-2954-427A-92B2860CF859}"/>
          </ac:spMkLst>
        </pc:spChg>
        <pc:inkChg chg="del">
          <ac:chgData name="김진혁" userId="S::1dt010@dataschool.msai.kr::4c0720fb-611a-428b-83a8-e92055561132" providerId="AD" clId="Web-{6C144E14-AB1A-4B5B-4D4D-57B915E941C0}" dt="2025-06-10T05:07:48.439" v="99"/>
          <ac:inkMkLst>
            <pc:docMk/>
            <pc:sldMk cId="1201278678" sldId="408"/>
            <ac:inkMk id="51" creationId="{551BED36-B688-AB7D-8235-483A80B18EAE}"/>
          </ac:inkMkLst>
        </pc:inkChg>
        <pc:cxnChg chg="mod">
          <ac:chgData name="김진혁" userId="S::1dt010@dataschool.msai.kr::4c0720fb-611a-428b-83a8-e92055561132" providerId="AD" clId="Web-{6C144E14-AB1A-4B5B-4D4D-57B915E941C0}" dt="2025-06-10T05:16:04.795" v="109" actId="1076"/>
          <ac:cxnSpMkLst>
            <pc:docMk/>
            <pc:sldMk cId="1201278678" sldId="408"/>
            <ac:cxnSpMk id="49" creationId="{FAFE8BD0-3B93-204B-AAFE-D435EA525F8D}"/>
          </ac:cxnSpMkLst>
        </pc:cxnChg>
        <pc:cxnChg chg="mod">
          <ac:chgData name="김진혁" userId="S::1dt010@dataschool.msai.kr::4c0720fb-611a-428b-83a8-e92055561132" providerId="AD" clId="Web-{6C144E14-AB1A-4B5B-4D4D-57B915E941C0}" dt="2025-06-10T05:16:04.795" v="109" actId="1076"/>
          <ac:cxnSpMkLst>
            <pc:docMk/>
            <pc:sldMk cId="1201278678" sldId="408"/>
            <ac:cxnSpMk id="55" creationId="{9C2D600A-C67C-482D-CDC8-FCCA5DC96DA8}"/>
          </ac:cxnSpMkLst>
        </pc:cxnChg>
      </pc:sldChg>
      <pc:sldChg chg="delSp modSp add del">
        <pc:chgData name="김진혁" userId="S::1dt010@dataschool.msai.kr::4c0720fb-611a-428b-83a8-e92055561132" providerId="AD" clId="Web-{6C144E14-AB1A-4B5B-4D4D-57B915E941C0}" dt="2025-06-10T05:21:49.300" v="135"/>
        <pc:sldMkLst>
          <pc:docMk/>
          <pc:sldMk cId="2049518885" sldId="409"/>
        </pc:sldMkLst>
        <pc:spChg chg="mod topLvl">
          <ac:chgData name="김진혁" userId="S::1dt010@dataschool.msai.kr::4c0720fb-611a-428b-83a8-e92055561132" providerId="AD" clId="Web-{6C144E14-AB1A-4B5B-4D4D-57B915E941C0}" dt="2025-06-10T05:20:25.013" v="130" actId="14100"/>
          <ac:spMkLst>
            <pc:docMk/>
            <pc:sldMk cId="2049518885" sldId="409"/>
            <ac:spMk id="72" creationId="{077301D6-823E-DAD0-0B2A-40EA7BD2F053}"/>
          </ac:spMkLst>
        </pc:spChg>
        <pc:spChg chg="topLvl">
          <ac:chgData name="김진혁" userId="S::1dt010@dataschool.msai.kr::4c0720fb-611a-428b-83a8-e92055561132" providerId="AD" clId="Web-{6C144E14-AB1A-4B5B-4D4D-57B915E941C0}" dt="2025-06-10T05:20:21.201" v="129"/>
          <ac:spMkLst>
            <pc:docMk/>
            <pc:sldMk cId="2049518885" sldId="409"/>
            <ac:spMk id="73" creationId="{41BCC54D-2276-DAAC-802D-E8AC2657E459}"/>
          </ac:spMkLst>
        </pc:spChg>
        <pc:grpChg chg="mod">
          <ac:chgData name="김진혁" userId="S::1dt010@dataschool.msai.kr::4c0720fb-611a-428b-83a8-e92055561132" providerId="AD" clId="Web-{6C144E14-AB1A-4B5B-4D4D-57B915E941C0}" dt="2025-06-10T05:20:41.561" v="133" actId="14100"/>
          <ac:grpSpMkLst>
            <pc:docMk/>
            <pc:sldMk cId="2049518885" sldId="409"/>
            <ac:grpSpMk id="23" creationId="{7AEA9B6E-4153-5362-2A9D-6A5DD2B1C827}"/>
          </ac:grpSpMkLst>
        </pc:grpChg>
        <pc:grpChg chg="del mod">
          <ac:chgData name="김진혁" userId="S::1dt010@dataschool.msai.kr::4c0720fb-611a-428b-83a8-e92055561132" providerId="AD" clId="Web-{6C144E14-AB1A-4B5B-4D4D-57B915E941C0}" dt="2025-06-10T05:20:21.201" v="129"/>
          <ac:grpSpMkLst>
            <pc:docMk/>
            <pc:sldMk cId="2049518885" sldId="409"/>
            <ac:grpSpMk id="74" creationId="{457F14AD-BEE1-BF00-33F2-39C4E454A582}"/>
          </ac:grpSpMkLst>
        </pc:grpChg>
      </pc:sldChg>
      <pc:sldChg chg="addSp delSp add del">
        <pc:chgData name="김진혁" userId="S::1dt010@dataschool.msai.kr::4c0720fb-611a-428b-83a8-e92055561132" providerId="AD" clId="Web-{6C144E14-AB1A-4B5B-4D4D-57B915E941C0}" dt="2025-06-10T05:19:14.400" v="123"/>
        <pc:sldMkLst>
          <pc:docMk/>
          <pc:sldMk cId="2595984523" sldId="410"/>
        </pc:sldMkLst>
        <pc:cxnChg chg="add del">
          <ac:chgData name="김진혁" userId="S::1dt010@dataschool.msai.kr::4c0720fb-611a-428b-83a8-e92055561132" providerId="AD" clId="Web-{6C144E14-AB1A-4B5B-4D4D-57B915E941C0}" dt="2025-06-10T05:18:22.272" v="120"/>
          <ac:cxnSpMkLst>
            <pc:docMk/>
            <pc:sldMk cId="2595984523" sldId="410"/>
            <ac:cxnSpMk id="6" creationId="{F8FF6C54-93F7-815C-D3DE-08DAD5FFB346}"/>
          </ac:cxnSpMkLst>
        </pc:cxnChg>
      </pc:sldChg>
      <pc:sldChg chg="delSp modSp add">
        <pc:chgData name="김진혁" userId="S::1dt010@dataschool.msai.kr::4c0720fb-611a-428b-83a8-e92055561132" providerId="AD" clId="Web-{6C144E14-AB1A-4B5B-4D4D-57B915E941C0}" dt="2025-06-10T05:22:21.333" v="145" actId="20577"/>
        <pc:sldMkLst>
          <pc:docMk/>
          <pc:sldMk cId="995970999" sldId="411"/>
        </pc:sldMkLst>
        <pc:spChg chg="mod">
          <ac:chgData name="김진혁" userId="S::1dt010@dataschool.msai.kr::4c0720fb-611a-428b-83a8-e92055561132" providerId="AD" clId="Web-{6C144E14-AB1A-4B5B-4D4D-57B915E941C0}" dt="2025-06-10T05:22:21.333" v="145" actId="20577"/>
          <ac:spMkLst>
            <pc:docMk/>
            <pc:sldMk cId="995970999" sldId="411"/>
            <ac:spMk id="24" creationId="{67F04AE5-D365-4B0E-9031-83310E282831}"/>
          </ac:spMkLst>
        </pc:spChg>
        <pc:cxnChg chg="mod">
          <ac:chgData name="김진혁" userId="S::1dt010@dataschool.msai.kr::4c0720fb-611a-428b-83a8-e92055561132" providerId="AD" clId="Web-{6C144E14-AB1A-4B5B-4D4D-57B915E941C0}" dt="2025-06-10T05:19:46.027" v="124" actId="14100"/>
          <ac:cxnSpMkLst>
            <pc:docMk/>
            <pc:sldMk cId="995970999" sldId="411"/>
            <ac:cxnSpMk id="46" creationId="{9C45B385-A4B0-B6CE-EE14-38CEDA71525D}"/>
          </ac:cxnSpMkLst>
        </pc:cxnChg>
        <pc:cxnChg chg="del">
          <ac:chgData name="김진혁" userId="S::1dt010@dataschool.msai.kr::4c0720fb-611a-428b-83a8-e92055561132" providerId="AD" clId="Web-{6C144E14-AB1A-4B5B-4D4D-57B915E941C0}" dt="2025-06-10T05:19:10.072" v="122"/>
          <ac:cxnSpMkLst>
            <pc:docMk/>
            <pc:sldMk cId="995970999" sldId="411"/>
            <ac:cxnSpMk id="60" creationId="{E4D88C1A-2F36-7946-5291-A1853BC9140C}"/>
          </ac:cxnSpMkLst>
        </pc:cxnChg>
      </pc:sldChg>
      <pc:sldChg chg="delSp add">
        <pc:chgData name="김진혁" userId="S::1dt010@dataschool.msai.kr::4c0720fb-611a-428b-83a8-e92055561132" providerId="AD" clId="Web-{6C144E14-AB1A-4B5B-4D4D-57B915E941C0}" dt="2025-06-10T05:22:58.350" v="146"/>
        <pc:sldMkLst>
          <pc:docMk/>
          <pc:sldMk cId="2106923568" sldId="412"/>
        </pc:sldMkLst>
        <pc:spChg chg="del">
          <ac:chgData name="김진혁" userId="S::1dt010@dataschool.msai.kr::4c0720fb-611a-428b-83a8-e92055561132" providerId="AD" clId="Web-{6C144E14-AB1A-4B5B-4D4D-57B915E941C0}" dt="2025-06-10T05:22:58.350" v="146"/>
          <ac:spMkLst>
            <pc:docMk/>
            <pc:sldMk cId="2106923568" sldId="412"/>
            <ac:spMk id="12" creationId="{95CF0D85-354F-D0ED-FD64-3269F62F30DA}"/>
          </ac:spMkLst>
        </pc:spChg>
      </pc:sldChg>
    </pc:docChg>
  </pc:docChgLst>
  <pc:docChgLst>
    <pc:chgData name="김진혁" userId="S::1dt010@dataschool.msai.kr::4c0720fb-611a-428b-83a8-e92055561132" providerId="AD" clId="Web-{FBEFC3EA-0FCF-92B4-12DE-CDB62FEAFB3F}"/>
    <pc:docChg chg="addSld">
      <pc:chgData name="김진혁" userId="S::1dt010@dataschool.msai.kr::4c0720fb-611a-428b-83a8-e92055561132" providerId="AD" clId="Web-{FBEFC3EA-0FCF-92B4-12DE-CDB62FEAFB3F}" dt="2025-06-10T00:37:51.683" v="2"/>
      <pc:docMkLst>
        <pc:docMk/>
      </pc:docMkLst>
      <pc:sldChg chg="add">
        <pc:chgData name="김진혁" userId="S::1dt010@dataschool.msai.kr::4c0720fb-611a-428b-83a8-e92055561132" providerId="AD" clId="Web-{FBEFC3EA-0FCF-92B4-12DE-CDB62FEAFB3F}" dt="2025-06-10T00:37:17.977" v="0"/>
        <pc:sldMkLst>
          <pc:docMk/>
          <pc:sldMk cId="3999021374" sldId="305"/>
        </pc:sldMkLst>
      </pc:sldChg>
      <pc:sldChg chg="add">
        <pc:chgData name="김진혁" userId="S::1dt010@dataschool.msai.kr::4c0720fb-611a-428b-83a8-e92055561132" providerId="AD" clId="Web-{FBEFC3EA-0FCF-92B4-12DE-CDB62FEAFB3F}" dt="2025-06-10T00:37:51.511" v="1"/>
        <pc:sldMkLst>
          <pc:docMk/>
          <pc:sldMk cId="382260661" sldId="401"/>
        </pc:sldMkLst>
      </pc:sldChg>
      <pc:sldChg chg="add">
        <pc:chgData name="김진혁" userId="S::1dt010@dataschool.msai.kr::4c0720fb-611a-428b-83a8-e92055561132" providerId="AD" clId="Web-{FBEFC3EA-0FCF-92B4-12DE-CDB62FEAFB3F}" dt="2025-06-10T00:37:51.683" v="2"/>
        <pc:sldMkLst>
          <pc:docMk/>
          <pc:sldMk cId="1593757872" sldId="402"/>
        </pc:sldMkLst>
      </pc:sldChg>
    </pc:docChg>
  </pc:docChgLst>
  <pc:docChgLst>
    <pc:chgData name="김진혁" userId="S::1dt010@dataschool.msai.kr::4c0720fb-611a-428b-83a8-e92055561132" providerId="AD" clId="Web-{E7A75898-2DDE-1D11-ECC2-D7ADC13B9BEA}"/>
    <pc:docChg chg="delSld modSld">
      <pc:chgData name="김진혁" userId="S::1dt010@dataschool.msai.kr::4c0720fb-611a-428b-83a8-e92055561132" providerId="AD" clId="Web-{E7A75898-2DDE-1D11-ECC2-D7ADC13B9BEA}" dt="2025-06-10T06:54:46.255" v="189"/>
      <pc:docMkLst>
        <pc:docMk/>
      </pc:docMkLst>
      <pc:sldChg chg="addSp delSp modSp">
        <pc:chgData name="김진혁" userId="S::1dt010@dataschool.msai.kr::4c0720fb-611a-428b-83a8-e92055561132" providerId="AD" clId="Web-{E7A75898-2DDE-1D11-ECC2-D7ADC13B9BEA}" dt="2025-06-10T06:54:46.255" v="189"/>
        <pc:sldMkLst>
          <pc:docMk/>
          <pc:sldMk cId="3999021374" sldId="305"/>
        </pc:sldMkLst>
        <pc:spChg chg="mod">
          <ac:chgData name="김진혁" userId="S::1dt010@dataschool.msai.kr::4c0720fb-611a-428b-83a8-e92055561132" providerId="AD" clId="Web-{E7A75898-2DDE-1D11-ECC2-D7ADC13B9BEA}" dt="2025-06-10T06:51:49.218" v="100" actId="1076"/>
          <ac:spMkLst>
            <pc:docMk/>
            <pc:sldMk cId="3999021374" sldId="305"/>
            <ac:spMk id="3" creationId="{04266393-053C-3C32-F337-20DC8DC3FD2C}"/>
          </ac:spMkLst>
        </pc:spChg>
        <pc:spChg chg="mod">
          <ac:chgData name="김진혁" userId="S::1dt010@dataschool.msai.kr::4c0720fb-611a-428b-83a8-e92055561132" providerId="AD" clId="Web-{E7A75898-2DDE-1D11-ECC2-D7ADC13B9BEA}" dt="2025-06-10T06:51:38.295" v="96" actId="1076"/>
          <ac:spMkLst>
            <pc:docMk/>
            <pc:sldMk cId="3999021374" sldId="305"/>
            <ac:spMk id="17" creationId="{6B8BEA81-4FD6-B864-2F28-4A73ED7E5D75}"/>
          </ac:spMkLst>
        </pc:spChg>
        <pc:spChg chg="add mod">
          <ac:chgData name="김진혁" userId="S::1dt010@dataschool.msai.kr::4c0720fb-611a-428b-83a8-e92055561132" providerId="AD" clId="Web-{E7A75898-2DDE-1D11-ECC2-D7ADC13B9BEA}" dt="2025-06-10T06:51:40.030" v="97" actId="1076"/>
          <ac:spMkLst>
            <pc:docMk/>
            <pc:sldMk cId="3999021374" sldId="305"/>
            <ac:spMk id="18" creationId="{437575AA-AABB-4CFA-F311-EC0F5D0A7307}"/>
          </ac:spMkLst>
        </pc:spChg>
        <pc:spChg chg="mod">
          <ac:chgData name="김진혁" userId="S::1dt010@dataschool.msai.kr::4c0720fb-611a-428b-83a8-e92055561132" providerId="AD" clId="Web-{E7A75898-2DDE-1D11-ECC2-D7ADC13B9BEA}" dt="2025-06-10T06:51:32.780" v="90" actId="1076"/>
          <ac:spMkLst>
            <pc:docMk/>
            <pc:sldMk cId="3999021374" sldId="305"/>
            <ac:spMk id="23" creationId="{1B19BDDF-0DEB-1F92-88BA-B74647378943}"/>
          </ac:spMkLst>
        </pc:spChg>
        <pc:graphicFrameChg chg="mod modGraphic">
          <ac:chgData name="김진혁" userId="S::1dt010@dataschool.msai.kr::4c0720fb-611a-428b-83a8-e92055561132" providerId="AD" clId="Web-{E7A75898-2DDE-1D11-ECC2-D7ADC13B9BEA}" dt="2025-06-10T06:54:21.301" v="167"/>
          <ac:graphicFrameMkLst>
            <pc:docMk/>
            <pc:sldMk cId="3999021374" sldId="305"/>
            <ac:graphicFrameMk id="10" creationId="{A740FA29-3AFC-CFAA-40E5-1C46757A8BF9}"/>
          </ac:graphicFrameMkLst>
        </pc:graphicFrameChg>
        <pc:graphicFrameChg chg="add del mod modGraphic">
          <ac:chgData name="김진혁" userId="S::1dt010@dataschool.msai.kr::4c0720fb-611a-428b-83a8-e92055561132" providerId="AD" clId="Web-{E7A75898-2DDE-1D11-ECC2-D7ADC13B9BEA}" dt="2025-06-10T06:54:46.255" v="189"/>
          <ac:graphicFrameMkLst>
            <pc:docMk/>
            <pc:sldMk cId="3999021374" sldId="305"/>
            <ac:graphicFrameMk id="32" creationId="{DAE2378D-606D-193E-D7D6-051FACE0D9DF}"/>
          </ac:graphicFrameMkLst>
        </pc:graphicFrameChg>
        <pc:picChg chg="add del mod">
          <ac:chgData name="김진혁" userId="S::1dt010@dataschool.msai.kr::4c0720fb-611a-428b-83a8-e92055561132" providerId="AD" clId="Web-{E7A75898-2DDE-1D11-ECC2-D7ADC13B9BEA}" dt="2025-06-10T06:43:09.449" v="13"/>
          <ac:picMkLst>
            <pc:docMk/>
            <pc:sldMk cId="3999021374" sldId="305"/>
            <ac:picMk id="8" creationId="{63568999-D59A-F626-E1D0-80FEF3B86A5E}"/>
          </ac:picMkLst>
        </pc:picChg>
        <pc:picChg chg="mod">
          <ac:chgData name="김진혁" userId="S::1dt010@dataschool.msai.kr::4c0720fb-611a-428b-83a8-e92055561132" providerId="AD" clId="Web-{E7A75898-2DDE-1D11-ECC2-D7ADC13B9BEA}" dt="2025-06-10T06:52:17.609" v="104" actId="1076"/>
          <ac:picMkLst>
            <pc:docMk/>
            <pc:sldMk cId="3999021374" sldId="305"/>
            <ac:picMk id="9" creationId="{9927B3E0-DBE1-7C5A-7BAE-65F73FAF33AF}"/>
          </ac:picMkLst>
        </pc:picChg>
        <pc:picChg chg="add del mod">
          <ac:chgData name="김진혁" userId="S::1dt010@dataschool.msai.kr::4c0720fb-611a-428b-83a8-e92055561132" providerId="AD" clId="Web-{E7A75898-2DDE-1D11-ECC2-D7ADC13B9BEA}" dt="2025-06-10T06:43:32.388" v="17"/>
          <ac:picMkLst>
            <pc:docMk/>
            <pc:sldMk cId="3999021374" sldId="305"/>
            <ac:picMk id="12" creationId="{C22603B8-DF51-B2ED-2784-17503AC83B16}"/>
          </ac:picMkLst>
        </pc:picChg>
        <pc:picChg chg="mod">
          <ac:chgData name="김진혁" userId="S::1dt010@dataschool.msai.kr::4c0720fb-611a-428b-83a8-e92055561132" providerId="AD" clId="Web-{E7A75898-2DDE-1D11-ECC2-D7ADC13B9BEA}" dt="2025-06-10T06:51:43.858" v="98" actId="1076"/>
          <ac:picMkLst>
            <pc:docMk/>
            <pc:sldMk cId="3999021374" sldId="305"/>
            <ac:picMk id="13" creationId="{7A31F34B-4662-7C29-0AD7-C22F7F63CC75}"/>
          </ac:picMkLst>
        </pc:picChg>
        <pc:picChg chg="add mod modCrop">
          <ac:chgData name="김진혁" userId="S::1dt010@dataschool.msai.kr::4c0720fb-611a-428b-83a8-e92055561132" providerId="AD" clId="Web-{E7A75898-2DDE-1D11-ECC2-D7ADC13B9BEA}" dt="2025-06-10T06:54:13.488" v="151" actId="1076"/>
          <ac:picMkLst>
            <pc:docMk/>
            <pc:sldMk cId="3999021374" sldId="305"/>
            <ac:picMk id="19" creationId="{5303CD14-49C5-CED0-22B4-33A7AF5EC6E0}"/>
          </ac:picMkLst>
        </pc:picChg>
        <pc:picChg chg="add del mod modCrop">
          <ac:chgData name="김진혁" userId="S::1dt010@dataschool.msai.kr::4c0720fb-611a-428b-83a8-e92055561132" providerId="AD" clId="Web-{E7A75898-2DDE-1D11-ECC2-D7ADC13B9BEA}" dt="2025-06-10T06:50:41.153" v="83"/>
          <ac:picMkLst>
            <pc:docMk/>
            <pc:sldMk cId="3999021374" sldId="305"/>
            <ac:picMk id="21" creationId="{F45B6E59-08D1-61BF-73FE-1EBA73525462}"/>
          </ac:picMkLst>
        </pc:picChg>
        <pc:picChg chg="add del">
          <ac:chgData name="김진혁" userId="S::1dt010@dataschool.msai.kr::4c0720fb-611a-428b-83a8-e92055561132" providerId="AD" clId="Web-{E7A75898-2DDE-1D11-ECC2-D7ADC13B9BEA}" dt="2025-06-10T06:47:39.350" v="74"/>
          <ac:picMkLst>
            <pc:docMk/>
            <pc:sldMk cId="3999021374" sldId="305"/>
            <ac:picMk id="24" creationId="{A15D84F6-36F3-AEED-C5FB-8299367342DC}"/>
          </ac:picMkLst>
        </pc:picChg>
        <pc:picChg chg="add del">
          <ac:chgData name="김진혁" userId="S::1dt010@dataschool.msai.kr::4c0720fb-611a-428b-83a8-e92055561132" providerId="AD" clId="Web-{E7A75898-2DDE-1D11-ECC2-D7ADC13B9BEA}" dt="2025-06-10T06:47:38.818" v="73"/>
          <ac:picMkLst>
            <pc:docMk/>
            <pc:sldMk cId="3999021374" sldId="305"/>
            <ac:picMk id="25" creationId="{8C16F5AD-2C95-6AA0-402A-835CD45B7092}"/>
          </ac:picMkLst>
        </pc:picChg>
        <pc:picChg chg="mod">
          <ac:chgData name="김진혁" userId="S::1dt010@dataschool.msai.kr::4c0720fb-611a-428b-83a8-e92055561132" providerId="AD" clId="Web-{E7A75898-2DDE-1D11-ECC2-D7ADC13B9BEA}" dt="2025-06-10T06:51:35.405" v="91" actId="1076"/>
          <ac:picMkLst>
            <pc:docMk/>
            <pc:sldMk cId="3999021374" sldId="305"/>
            <ac:picMk id="27" creationId="{6D6F3320-ECF0-0DDD-58AD-7EBD6F358CFC}"/>
          </ac:picMkLst>
        </pc:picChg>
        <pc:inkChg chg="add">
          <ac:chgData name="김진혁" userId="S::1dt010@dataschool.msai.kr::4c0720fb-611a-428b-83a8-e92055561132" providerId="AD" clId="Web-{E7A75898-2DDE-1D11-ECC2-D7ADC13B9BEA}" dt="2025-06-10T06:50:45.169" v="84"/>
          <ac:inkMkLst>
            <pc:docMk/>
            <pc:sldMk cId="3999021374" sldId="305"/>
            <ac:inkMk id="26" creationId="{579EDFC6-E271-AB58-8607-A8B35212B96D}"/>
          </ac:inkMkLst>
        </pc:inkChg>
        <pc:inkChg chg="add">
          <ac:chgData name="김진혁" userId="S::1dt010@dataschool.msai.kr::4c0720fb-611a-428b-83a8-e92055561132" providerId="AD" clId="Web-{E7A75898-2DDE-1D11-ECC2-D7ADC13B9BEA}" dt="2025-06-10T06:50:48.544" v="85"/>
          <ac:inkMkLst>
            <pc:docMk/>
            <pc:sldMk cId="3999021374" sldId="305"/>
            <ac:inkMk id="28" creationId="{7B4A54D7-89CA-F358-CB29-83D0D21C4A24}"/>
          </ac:inkMkLst>
        </pc:inkChg>
        <pc:inkChg chg="add">
          <ac:chgData name="김진혁" userId="S::1dt010@dataschool.msai.kr::4c0720fb-611a-428b-83a8-e92055561132" providerId="AD" clId="Web-{E7A75898-2DDE-1D11-ECC2-D7ADC13B9BEA}" dt="2025-06-10T06:50:50.325" v="86"/>
          <ac:inkMkLst>
            <pc:docMk/>
            <pc:sldMk cId="3999021374" sldId="305"/>
            <ac:inkMk id="29" creationId="{D878CD5E-8199-5574-1083-2F5350AFB39B}"/>
          </ac:inkMkLst>
        </pc:inkChg>
        <pc:inkChg chg="add">
          <ac:chgData name="김진혁" userId="S::1dt010@dataschool.msai.kr::4c0720fb-611a-428b-83a8-e92055561132" providerId="AD" clId="Web-{E7A75898-2DDE-1D11-ECC2-D7ADC13B9BEA}" dt="2025-06-10T06:51:00.107" v="87"/>
          <ac:inkMkLst>
            <pc:docMk/>
            <pc:sldMk cId="3999021374" sldId="305"/>
            <ac:inkMk id="30" creationId="{AC327AE4-D317-E072-040E-2FC0AC3D1D8B}"/>
          </ac:inkMkLst>
        </pc:inkChg>
        <pc:inkChg chg="add">
          <ac:chgData name="김진혁" userId="S::1dt010@dataschool.msai.kr::4c0720fb-611a-428b-83a8-e92055561132" providerId="AD" clId="Web-{E7A75898-2DDE-1D11-ECC2-D7ADC13B9BEA}" dt="2025-06-10T06:51:00.341" v="88"/>
          <ac:inkMkLst>
            <pc:docMk/>
            <pc:sldMk cId="3999021374" sldId="305"/>
            <ac:inkMk id="31" creationId="{AC0600C2-CEA6-BB15-E657-C4B398A16439}"/>
          </ac:inkMkLst>
        </pc:inkChg>
      </pc:sldChg>
      <pc:sldChg chg="del">
        <pc:chgData name="김진혁" userId="S::1dt010@dataschool.msai.kr::4c0720fb-611a-428b-83a8-e92055561132" providerId="AD" clId="Web-{E7A75898-2DDE-1D11-ECC2-D7ADC13B9BEA}" dt="2025-06-10T06:44:04.186" v="24"/>
        <pc:sldMkLst>
          <pc:docMk/>
          <pc:sldMk cId="3166084211" sldId="311"/>
        </pc:sldMkLst>
      </pc:sldChg>
      <pc:sldChg chg="modSp">
        <pc:chgData name="김진혁" userId="S::1dt010@dataschool.msai.kr::4c0720fb-611a-428b-83a8-e92055561132" providerId="AD" clId="Web-{E7A75898-2DDE-1D11-ECC2-D7ADC13B9BEA}" dt="2025-06-10T06:28:48.888" v="2" actId="20577"/>
        <pc:sldMkLst>
          <pc:docMk/>
          <pc:sldMk cId="2003352348" sldId="410"/>
        </pc:sldMkLst>
        <pc:spChg chg="mod">
          <ac:chgData name="김진혁" userId="S::1dt010@dataschool.msai.kr::4c0720fb-611a-428b-83a8-e92055561132" providerId="AD" clId="Web-{E7A75898-2DDE-1D11-ECC2-D7ADC13B9BEA}" dt="2025-06-10T06:28:48.888" v="2" actId="20577"/>
          <ac:spMkLst>
            <pc:docMk/>
            <pc:sldMk cId="2003352348" sldId="410"/>
            <ac:spMk id="18" creationId="{6F692A2E-F513-3D21-BBB0-6D6B8FF23146}"/>
          </ac:spMkLst>
        </pc:spChg>
      </pc:sldChg>
    </pc:docChg>
  </pc:docChgLst>
  <pc:docChgLst>
    <pc:chgData name="김진우" userId="S::1dt009@dataschool.msai.kr::3e245eaa-fedb-4e9f-896e-2da1320e3701" providerId="AD" clId="Web-{8BB22C1F-D193-3245-29F0-3C4BEF41BA08}"/>
    <pc:docChg chg="modSld">
      <pc:chgData name="김진우" userId="S::1dt009@dataschool.msai.kr::3e245eaa-fedb-4e9f-896e-2da1320e3701" providerId="AD" clId="Web-{8BB22C1F-D193-3245-29F0-3C4BEF41BA08}" dt="2025-06-10T04:14:59.209" v="16"/>
      <pc:docMkLst>
        <pc:docMk/>
      </pc:docMkLst>
      <pc:sldChg chg="addSp delSp modSp">
        <pc:chgData name="김진우" userId="S::1dt009@dataschool.msai.kr::3e245eaa-fedb-4e9f-896e-2da1320e3701" providerId="AD" clId="Web-{8BB22C1F-D193-3245-29F0-3C4BEF41BA08}" dt="2025-06-10T04:14:59.209" v="16"/>
        <pc:sldMkLst>
          <pc:docMk/>
          <pc:sldMk cId="382260661" sldId="401"/>
        </pc:sldMkLst>
        <pc:spChg chg="mod">
          <ac:chgData name="김진우" userId="S::1dt009@dataschool.msai.kr::3e245eaa-fedb-4e9f-896e-2da1320e3701" providerId="AD" clId="Web-{8BB22C1F-D193-3245-29F0-3C4BEF41BA08}" dt="2025-06-10T04:11:49.483" v="4" actId="20577"/>
          <ac:spMkLst>
            <pc:docMk/>
            <pc:sldMk cId="382260661" sldId="401"/>
            <ac:spMk id="7" creationId="{2F2E7B1F-A31D-6539-43D8-A03CF33F9C14}"/>
          </ac:spMkLst>
        </pc:spChg>
        <pc:spChg chg="mod">
          <ac:chgData name="김진우" userId="S::1dt009@dataschool.msai.kr::3e245eaa-fedb-4e9f-896e-2da1320e3701" providerId="AD" clId="Web-{8BB22C1F-D193-3245-29F0-3C4BEF41BA08}" dt="2025-06-10T04:11:56.436" v="5" actId="20577"/>
          <ac:spMkLst>
            <pc:docMk/>
            <pc:sldMk cId="382260661" sldId="401"/>
            <ac:spMk id="16" creationId="{87CF9460-93F4-E628-57A2-DD578CDEE7C7}"/>
          </ac:spMkLst>
        </pc:spChg>
        <pc:spChg chg="mod">
          <ac:chgData name="김진우" userId="S::1dt009@dataschool.msai.kr::3e245eaa-fedb-4e9f-896e-2da1320e3701" providerId="AD" clId="Web-{8BB22C1F-D193-3245-29F0-3C4BEF41BA08}" dt="2025-06-10T04:11:59.670" v="6" actId="20577"/>
          <ac:spMkLst>
            <pc:docMk/>
            <pc:sldMk cId="382260661" sldId="401"/>
            <ac:spMk id="18" creationId="{F2A480CB-8C31-B6A7-0E45-5728BA4C1D21}"/>
          </ac:spMkLst>
        </pc:spChg>
        <pc:spChg chg="mod">
          <ac:chgData name="김진우" userId="S::1dt009@dataschool.msai.kr::3e245eaa-fedb-4e9f-896e-2da1320e3701" providerId="AD" clId="Web-{8BB22C1F-D193-3245-29F0-3C4BEF41BA08}" dt="2025-06-10T04:12:03.921" v="7" actId="20577"/>
          <ac:spMkLst>
            <pc:docMk/>
            <pc:sldMk cId="382260661" sldId="401"/>
            <ac:spMk id="19" creationId="{EE138298-8F98-6EC1-1A23-6D35EC7601A7}"/>
          </ac:spMkLst>
        </pc:spChg>
        <pc:spChg chg="mod">
          <ac:chgData name="김진우" userId="S::1dt009@dataschool.msai.kr::3e245eaa-fedb-4e9f-896e-2da1320e3701" providerId="AD" clId="Web-{8BB22C1F-D193-3245-29F0-3C4BEF41BA08}" dt="2025-06-10T04:12:07.405" v="8" actId="20577"/>
          <ac:spMkLst>
            <pc:docMk/>
            <pc:sldMk cId="382260661" sldId="401"/>
            <ac:spMk id="20" creationId="{781A7FA3-9E15-81EA-27A5-28E17E2A220D}"/>
          </ac:spMkLst>
        </pc:spChg>
        <pc:spChg chg="mod">
          <ac:chgData name="김진우" userId="S::1dt009@dataschool.msai.kr::3e245eaa-fedb-4e9f-896e-2da1320e3701" providerId="AD" clId="Web-{8BB22C1F-D193-3245-29F0-3C4BEF41BA08}" dt="2025-06-10T04:12:44.407" v="10" actId="20577"/>
          <ac:spMkLst>
            <pc:docMk/>
            <pc:sldMk cId="382260661" sldId="401"/>
            <ac:spMk id="23" creationId="{61B48352-79E7-C31E-1A5A-015F2699AE82}"/>
          </ac:spMkLst>
        </pc:spChg>
        <pc:spChg chg="mod">
          <ac:chgData name="김진우" userId="S::1dt009@dataschool.msai.kr::3e245eaa-fedb-4e9f-896e-2da1320e3701" providerId="AD" clId="Web-{8BB22C1F-D193-3245-29F0-3C4BEF41BA08}" dt="2025-06-10T04:13:06.204" v="15" actId="20577"/>
          <ac:spMkLst>
            <pc:docMk/>
            <pc:sldMk cId="382260661" sldId="401"/>
            <ac:spMk id="150" creationId="{35C2B0CA-332C-D64B-A849-7C17143FA1C3}"/>
          </ac:spMkLst>
        </pc:spChg>
        <pc:spChg chg="mod">
          <ac:chgData name="김진우" userId="S::1dt009@dataschool.msai.kr::3e245eaa-fedb-4e9f-896e-2da1320e3701" providerId="AD" clId="Web-{8BB22C1F-D193-3245-29F0-3C4BEF41BA08}" dt="2025-06-10T04:13:01.017" v="14" actId="20577"/>
          <ac:spMkLst>
            <pc:docMk/>
            <pc:sldMk cId="382260661" sldId="401"/>
            <ac:spMk id="151" creationId="{0A711A62-335D-BF50-B7DC-680EAB03556E}"/>
          </ac:spMkLst>
        </pc:spChg>
        <pc:grpChg chg="add del mod">
          <ac:chgData name="김진우" userId="S::1dt009@dataschool.msai.kr::3e245eaa-fedb-4e9f-896e-2da1320e3701" providerId="AD" clId="Web-{8BB22C1F-D193-3245-29F0-3C4BEF41BA08}" dt="2025-06-10T04:14:59.209" v="16"/>
          <ac:grpSpMkLst>
            <pc:docMk/>
            <pc:sldMk cId="382260661" sldId="401"/>
            <ac:grpSpMk id="17" creationId="{018642B4-CF44-751A-65AE-B8CD81E042C9}"/>
          </ac:grpSpMkLst>
        </pc:grpChg>
        <pc:grpChg chg="mod">
          <ac:chgData name="김진우" userId="S::1dt009@dataschool.msai.kr::3e245eaa-fedb-4e9f-896e-2da1320e3701" providerId="AD" clId="Web-{8BB22C1F-D193-3245-29F0-3C4BEF41BA08}" dt="2025-06-10T04:12:56.782" v="13" actId="1076"/>
          <ac:grpSpMkLst>
            <pc:docMk/>
            <pc:sldMk cId="382260661" sldId="401"/>
            <ac:grpSpMk id="137" creationId="{5C973A3F-CEF7-00D0-3478-13E7DEF85544}"/>
          </ac:grpSpMkLst>
        </pc:grpChg>
      </pc:sldChg>
      <pc:sldChg chg="modSp">
        <pc:chgData name="김진우" userId="S::1dt009@dataschool.msai.kr::3e245eaa-fedb-4e9f-896e-2da1320e3701" providerId="AD" clId="Web-{8BB22C1F-D193-3245-29F0-3C4BEF41BA08}" dt="2025-06-10T01:44:30.316" v="1"/>
        <pc:sldMkLst>
          <pc:docMk/>
          <pc:sldMk cId="2026901833" sldId="405"/>
        </pc:sldMkLst>
        <pc:picChg chg="mod">
          <ac:chgData name="김진우" userId="S::1dt009@dataschool.msai.kr::3e245eaa-fedb-4e9f-896e-2da1320e3701" providerId="AD" clId="Web-{8BB22C1F-D193-3245-29F0-3C4BEF41BA08}" dt="2025-06-10T01:44:30.316" v="1"/>
          <ac:picMkLst>
            <pc:docMk/>
            <pc:sldMk cId="2026901833" sldId="405"/>
            <ac:picMk id="3" creationId="{3EFAC064-B281-1542-4477-EFE0EF7FE33C}"/>
          </ac:picMkLst>
        </pc:picChg>
      </pc:sldChg>
    </pc:docChg>
  </pc:docChgLst>
  <pc:docChgLst>
    <pc:chgData name="김진혁" userId="S::1dt010@dataschool.msai.kr::4c0720fb-611a-428b-83a8-e92055561132" providerId="AD" clId="Web-{B3C0080C-F727-446B-74B4-0FCC321468ED}"/>
    <pc:docChg chg="addSld modSld">
      <pc:chgData name="김진혁" userId="S::1dt010@dataschool.msai.kr::4c0720fb-611a-428b-83a8-e92055561132" providerId="AD" clId="Web-{B3C0080C-F727-446B-74B4-0FCC321468ED}" dt="2025-06-09T07:31:33.826" v="77"/>
      <pc:docMkLst>
        <pc:docMk/>
      </pc:docMkLst>
      <pc:sldChg chg="modSp">
        <pc:chgData name="김진혁" userId="S::1dt010@dataschool.msai.kr::4c0720fb-611a-428b-83a8-e92055561132" providerId="AD" clId="Web-{B3C0080C-F727-446B-74B4-0FCC321468ED}" dt="2025-06-09T07:31:03.153" v="66" actId="14100"/>
        <pc:sldMkLst>
          <pc:docMk/>
          <pc:sldMk cId="3393930223" sldId="291"/>
        </pc:sldMkLst>
        <pc:spChg chg="mod">
          <ac:chgData name="김진혁" userId="S::1dt010@dataschool.msai.kr::4c0720fb-611a-428b-83a8-e92055561132" providerId="AD" clId="Web-{B3C0080C-F727-446B-74B4-0FCC321468ED}" dt="2025-06-09T07:30:36.074" v="35" actId="20577"/>
          <ac:spMkLst>
            <pc:docMk/>
            <pc:sldMk cId="3393930223" sldId="291"/>
            <ac:spMk id="18" creationId="{6CDD6500-F434-1C7D-0147-703718F294D9}"/>
          </ac:spMkLst>
        </pc:spChg>
        <pc:spChg chg="mod">
          <ac:chgData name="김진혁" userId="S::1dt010@dataschool.msai.kr::4c0720fb-611a-428b-83a8-e92055561132" providerId="AD" clId="Web-{B3C0080C-F727-446B-74B4-0FCC321468ED}" dt="2025-06-09T07:30:40.715" v="44" actId="20577"/>
          <ac:spMkLst>
            <pc:docMk/>
            <pc:sldMk cId="3393930223" sldId="291"/>
            <ac:spMk id="19" creationId="{7E44B231-400D-B96D-4FEA-0393C6C1101A}"/>
          </ac:spMkLst>
        </pc:spChg>
        <pc:spChg chg="mod">
          <ac:chgData name="김진혁" userId="S::1dt010@dataschool.msai.kr::4c0720fb-611a-428b-83a8-e92055561132" providerId="AD" clId="Web-{B3C0080C-F727-446B-74B4-0FCC321468ED}" dt="2025-06-09T07:30:46.340" v="50" actId="20577"/>
          <ac:spMkLst>
            <pc:docMk/>
            <pc:sldMk cId="3393930223" sldId="291"/>
            <ac:spMk id="20" creationId="{A7011022-0A21-498C-52F2-7DEE3D0CBE42}"/>
          </ac:spMkLst>
        </pc:spChg>
        <pc:spChg chg="mod">
          <ac:chgData name="김진혁" userId="S::1dt010@dataschool.msai.kr::4c0720fb-611a-428b-83a8-e92055561132" providerId="AD" clId="Web-{B3C0080C-F727-446B-74B4-0FCC321468ED}" dt="2025-06-09T07:31:03.153" v="66" actId="14100"/>
          <ac:spMkLst>
            <pc:docMk/>
            <pc:sldMk cId="3393930223" sldId="291"/>
            <ac:spMk id="21" creationId="{2CFF09DF-8F34-A520-554E-5E8D5B8B64FC}"/>
          </ac:spMkLst>
        </pc:spChg>
      </pc:sldChg>
      <pc:sldChg chg="delSp">
        <pc:chgData name="김진혁" userId="S::1dt010@dataschool.msai.kr::4c0720fb-611a-428b-83a8-e92055561132" providerId="AD" clId="Web-{B3C0080C-F727-446B-74B4-0FCC321468ED}" dt="2025-06-09T07:31:33.826" v="77"/>
        <pc:sldMkLst>
          <pc:docMk/>
          <pc:sldMk cId="2031215495" sldId="294"/>
        </pc:sldMkLst>
        <pc:picChg chg="del">
          <ac:chgData name="김진혁" userId="S::1dt010@dataschool.msai.kr::4c0720fb-611a-428b-83a8-e92055561132" providerId="AD" clId="Web-{B3C0080C-F727-446B-74B4-0FCC321468ED}" dt="2025-06-09T07:31:33.826" v="77"/>
          <ac:picMkLst>
            <pc:docMk/>
            <pc:sldMk cId="2031215495" sldId="294"/>
            <ac:picMk id="1056" creationId="{B4D25F91-E044-4A24-A794-DF9308EA473A}"/>
          </ac:picMkLst>
        </pc:picChg>
      </pc:sldChg>
      <pc:sldChg chg="modSp">
        <pc:chgData name="김진혁" userId="S::1dt010@dataschool.msai.kr::4c0720fb-611a-428b-83a8-e92055561132" providerId="AD" clId="Web-{B3C0080C-F727-446B-74B4-0FCC321468ED}" dt="2025-06-09T07:31:27.357" v="76" actId="20577"/>
        <pc:sldMkLst>
          <pc:docMk/>
          <pc:sldMk cId="3906105151" sldId="295"/>
        </pc:sldMkLst>
        <pc:spChg chg="mod">
          <ac:chgData name="김진혁" userId="S::1dt010@dataschool.msai.kr::4c0720fb-611a-428b-83a8-e92055561132" providerId="AD" clId="Web-{B3C0080C-F727-446B-74B4-0FCC321468ED}" dt="2025-06-09T07:31:27.357" v="76" actId="20577"/>
          <ac:spMkLst>
            <pc:docMk/>
            <pc:sldMk cId="3906105151" sldId="295"/>
            <ac:spMk id="13" creationId="{E0E94AA3-A994-6AB2-870F-88DA16811E4D}"/>
          </ac:spMkLst>
        </pc:spChg>
      </pc:sldChg>
      <pc:sldChg chg="addSp delSp modSp">
        <pc:chgData name="김진혁" userId="S::1dt010@dataschool.msai.kr::4c0720fb-611a-428b-83a8-e92055561132" providerId="AD" clId="Web-{B3C0080C-F727-446B-74B4-0FCC321468ED}" dt="2025-06-09T07:31:25.497" v="75" actId="20577"/>
        <pc:sldMkLst>
          <pc:docMk/>
          <pc:sldMk cId="3521090922" sldId="333"/>
        </pc:sldMkLst>
        <pc:spChg chg="add del">
          <ac:chgData name="김진혁" userId="S::1dt010@dataschool.msai.kr::4c0720fb-611a-428b-83a8-e92055561132" providerId="AD" clId="Web-{B3C0080C-F727-446B-74B4-0FCC321468ED}" dt="2025-06-09T07:31:17.388" v="74"/>
          <ac:spMkLst>
            <pc:docMk/>
            <pc:sldMk cId="3521090922" sldId="333"/>
            <ac:spMk id="7" creationId="{64326B37-8C96-3116-006E-5C8E0BEC52C0}"/>
          </ac:spMkLst>
        </pc:spChg>
        <pc:spChg chg="mod">
          <ac:chgData name="김진혁" userId="S::1dt010@dataschool.msai.kr::4c0720fb-611a-428b-83a8-e92055561132" providerId="AD" clId="Web-{B3C0080C-F727-446B-74B4-0FCC321468ED}" dt="2025-06-09T07:31:25.497" v="75" actId="20577"/>
          <ac:spMkLst>
            <pc:docMk/>
            <pc:sldMk cId="3521090922" sldId="333"/>
            <ac:spMk id="13" creationId="{E0E94AA3-A994-6AB2-870F-88DA16811E4D}"/>
          </ac:spMkLst>
        </pc:spChg>
        <pc:spChg chg="add del">
          <ac:chgData name="김진혁" userId="S::1dt010@dataschool.msai.kr::4c0720fb-611a-428b-83a8-e92055561132" providerId="AD" clId="Web-{B3C0080C-F727-446B-74B4-0FCC321468ED}" dt="2025-06-09T07:31:17.388" v="72"/>
          <ac:spMkLst>
            <pc:docMk/>
            <pc:sldMk cId="3521090922" sldId="333"/>
            <ac:spMk id="16" creationId="{1F30A65D-F05E-4B2C-3B7C-D9C2A4925090}"/>
          </ac:spMkLst>
        </pc:spChg>
        <pc:spChg chg="add del">
          <ac:chgData name="김진혁" userId="S::1dt010@dataschool.msai.kr::4c0720fb-611a-428b-83a8-e92055561132" providerId="AD" clId="Web-{B3C0080C-F727-446B-74B4-0FCC321468ED}" dt="2025-06-09T07:31:17.388" v="71"/>
          <ac:spMkLst>
            <pc:docMk/>
            <pc:sldMk cId="3521090922" sldId="333"/>
            <ac:spMk id="18" creationId="{FFD1D009-5714-9C29-9D42-495ADC94D92D}"/>
          </ac:spMkLst>
        </pc:spChg>
        <pc:grpChg chg="add del">
          <ac:chgData name="김진혁" userId="S::1dt010@dataschool.msai.kr::4c0720fb-611a-428b-83a8-e92055561132" providerId="AD" clId="Web-{B3C0080C-F727-446B-74B4-0FCC321468ED}" dt="2025-06-09T07:31:17.388" v="73"/>
          <ac:grpSpMkLst>
            <pc:docMk/>
            <pc:sldMk cId="3521090922" sldId="333"/>
            <ac:grpSpMk id="14" creationId="{65C9F634-3AC4-6D67-7E10-5D304A012DD8}"/>
          </ac:grpSpMkLst>
        </pc:grpChg>
      </pc:sldChg>
      <pc:sldChg chg="addSp delSp add">
        <pc:chgData name="김진혁" userId="S::1dt010@dataschool.msai.kr::4c0720fb-611a-428b-83a8-e92055561132" providerId="AD" clId="Web-{B3C0080C-F727-446B-74B4-0FCC321468ED}" dt="2025-06-09T07:22:04.028" v="17"/>
        <pc:sldMkLst>
          <pc:docMk/>
          <pc:sldMk cId="2366273042" sldId="338"/>
        </pc:sldMkLst>
        <pc:spChg chg="add del">
          <ac:chgData name="김진혁" userId="S::1dt010@dataschool.msai.kr::4c0720fb-611a-428b-83a8-e92055561132" providerId="AD" clId="Web-{B3C0080C-F727-446B-74B4-0FCC321468ED}" dt="2025-06-09T07:22:04.028" v="15"/>
          <ac:spMkLst>
            <pc:docMk/>
            <pc:sldMk cId="2366273042" sldId="338"/>
            <ac:spMk id="19" creationId="{1813C6E5-C619-16ED-ECFE-2FF24C2BA062}"/>
          </ac:spMkLst>
        </pc:spChg>
        <pc:spChg chg="add del">
          <ac:chgData name="김진혁" userId="S::1dt010@dataschool.msai.kr::4c0720fb-611a-428b-83a8-e92055561132" providerId="AD" clId="Web-{B3C0080C-F727-446B-74B4-0FCC321468ED}" dt="2025-06-09T07:22:04.028" v="11"/>
          <ac:spMkLst>
            <pc:docMk/>
            <pc:sldMk cId="2366273042" sldId="338"/>
            <ac:spMk id="47" creationId="{EFC8D1F6-27A1-8090-BA28-696E7C0D2380}"/>
          </ac:spMkLst>
        </pc:spChg>
        <pc:spChg chg="add del">
          <ac:chgData name="김진혁" userId="S::1dt010@dataschool.msai.kr::4c0720fb-611a-428b-83a8-e92055561132" providerId="AD" clId="Web-{B3C0080C-F727-446B-74B4-0FCC321468ED}" dt="2025-06-09T07:22:04.028" v="10"/>
          <ac:spMkLst>
            <pc:docMk/>
            <pc:sldMk cId="2366273042" sldId="338"/>
            <ac:spMk id="54" creationId="{D8EA46CC-B708-31B5-C4BD-049BAF8D66EE}"/>
          </ac:spMkLst>
        </pc:spChg>
        <pc:grpChg chg="add del">
          <ac:chgData name="김진혁" userId="S::1dt010@dataschool.msai.kr::4c0720fb-611a-428b-83a8-e92055561132" providerId="AD" clId="Web-{B3C0080C-F727-446B-74B4-0FCC321468ED}" dt="2025-06-09T07:22:04.028" v="14"/>
          <ac:grpSpMkLst>
            <pc:docMk/>
            <pc:sldMk cId="2366273042" sldId="338"/>
            <ac:grpSpMk id="28" creationId="{7E75D494-03CC-313B-D56C-3DAD328676ED}"/>
          </ac:grpSpMkLst>
        </pc:grpChg>
        <pc:grpChg chg="add del">
          <ac:chgData name="김진혁" userId="S::1dt010@dataschool.msai.kr::4c0720fb-611a-428b-83a8-e92055561132" providerId="AD" clId="Web-{B3C0080C-F727-446B-74B4-0FCC321468ED}" dt="2025-06-09T07:22:04.028" v="12"/>
          <ac:grpSpMkLst>
            <pc:docMk/>
            <pc:sldMk cId="2366273042" sldId="338"/>
            <ac:grpSpMk id="44" creationId="{05537BAE-80E2-6AF6-A025-D83A7C5E13F4}"/>
          </ac:grpSpMkLst>
        </pc:grpChg>
        <pc:picChg chg="add del">
          <ac:chgData name="김진혁" userId="S::1dt010@dataschool.msai.kr::4c0720fb-611a-428b-83a8-e92055561132" providerId="AD" clId="Web-{B3C0080C-F727-446B-74B4-0FCC321468ED}" dt="2025-06-09T07:22:04.028" v="17"/>
          <ac:picMkLst>
            <pc:docMk/>
            <pc:sldMk cId="2366273042" sldId="338"/>
            <ac:picMk id="10" creationId="{E7D56630-7B13-473C-DB5F-BF9243FAC6D0}"/>
          </ac:picMkLst>
        </pc:picChg>
        <pc:picChg chg="add del">
          <ac:chgData name="김진혁" userId="S::1dt010@dataschool.msai.kr::4c0720fb-611a-428b-83a8-e92055561132" providerId="AD" clId="Web-{B3C0080C-F727-446B-74B4-0FCC321468ED}" dt="2025-06-09T07:22:04.028" v="16"/>
          <ac:picMkLst>
            <pc:docMk/>
            <pc:sldMk cId="2366273042" sldId="338"/>
            <ac:picMk id="15" creationId="{734186C8-F4FD-FA8B-E032-7C7D031F0FED}"/>
          </ac:picMkLst>
        </pc:picChg>
        <pc:picChg chg="add del">
          <ac:chgData name="김진혁" userId="S::1dt010@dataschool.msai.kr::4c0720fb-611a-428b-83a8-e92055561132" providerId="AD" clId="Web-{B3C0080C-F727-446B-74B4-0FCC321468ED}" dt="2025-06-09T07:22:04.028" v="13"/>
          <ac:picMkLst>
            <pc:docMk/>
            <pc:sldMk cId="2366273042" sldId="338"/>
            <ac:picMk id="30" creationId="{C229D00C-AB56-32AB-EA64-38496953121D}"/>
          </ac:picMkLst>
        </pc:picChg>
      </pc:sldChg>
      <pc:sldChg chg="add">
        <pc:chgData name="김진혁" userId="S::1dt010@dataschool.msai.kr::4c0720fb-611a-428b-83a8-e92055561132" providerId="AD" clId="Web-{B3C0080C-F727-446B-74B4-0FCC321468ED}" dt="2025-06-09T07:20:58.167" v="0"/>
        <pc:sldMkLst>
          <pc:docMk/>
          <pc:sldMk cId="3057454827" sldId="341"/>
        </pc:sldMkLst>
      </pc:sldChg>
    </pc:docChg>
  </pc:docChgLst>
  <pc:docChgLst>
    <pc:chgData name="김진우" userId="S::1dt009@dataschool.msai.kr::3e245eaa-fedb-4e9f-896e-2da1320e3701" providerId="AD" clId="Web-{F91296B4-2CBF-1668-3A98-DDD6E70D5027}"/>
    <pc:docChg chg="modSld">
      <pc:chgData name="김진우" userId="S::1dt009@dataschool.msai.kr::3e245eaa-fedb-4e9f-896e-2da1320e3701" providerId="AD" clId="Web-{F91296B4-2CBF-1668-3A98-DDD6E70D5027}" dt="2025-06-10T08:30:10.584" v="77" actId="1076"/>
      <pc:docMkLst>
        <pc:docMk/>
      </pc:docMkLst>
      <pc:sldChg chg="addSp delSp modSp">
        <pc:chgData name="김진우" userId="S::1dt009@dataschool.msai.kr::3e245eaa-fedb-4e9f-896e-2da1320e3701" providerId="AD" clId="Web-{F91296B4-2CBF-1668-3A98-DDD6E70D5027}" dt="2025-06-10T01:09:37.323" v="39" actId="1076"/>
        <pc:sldMkLst>
          <pc:docMk/>
          <pc:sldMk cId="382260661" sldId="401"/>
        </pc:sldMkLst>
        <pc:spChg chg="del">
          <ac:chgData name="김진우" userId="S::1dt009@dataschool.msai.kr::3e245eaa-fedb-4e9f-896e-2da1320e3701" providerId="AD" clId="Web-{F91296B4-2CBF-1668-3A98-DDD6E70D5027}" dt="2025-06-10T01:06:26.975" v="27"/>
          <ac:spMkLst>
            <pc:docMk/>
            <pc:sldMk cId="382260661" sldId="401"/>
            <ac:spMk id="28" creationId="{D20C23E6-68A8-C902-9A51-583ED1ADCBDA}"/>
          </ac:spMkLst>
        </pc:spChg>
        <pc:spChg chg="mod">
          <ac:chgData name="김진우" userId="S::1dt009@dataschool.msai.kr::3e245eaa-fedb-4e9f-896e-2da1320e3701" providerId="AD" clId="Web-{F91296B4-2CBF-1668-3A98-DDD6E70D5027}" dt="2025-06-10T01:07:05.101" v="31" actId="1076"/>
          <ac:spMkLst>
            <pc:docMk/>
            <pc:sldMk cId="382260661" sldId="401"/>
            <ac:spMk id="127" creationId="{03F42FBE-711F-2AE5-DA50-EBCDB0265D7B}"/>
          </ac:spMkLst>
        </pc:spChg>
        <pc:picChg chg="add mod">
          <ac:chgData name="김진우" userId="S::1dt009@dataschool.msai.kr::3e245eaa-fedb-4e9f-896e-2da1320e3701" providerId="AD" clId="Web-{F91296B4-2CBF-1668-3A98-DDD6E70D5027}" dt="2025-06-10T01:07:26.351" v="36" actId="1076"/>
          <ac:picMkLst>
            <pc:docMk/>
            <pc:sldMk cId="382260661" sldId="401"/>
            <ac:picMk id="9" creationId="{D81B6C9D-10EE-88F5-05DB-96821B7F8626}"/>
          </ac:picMkLst>
        </pc:picChg>
        <pc:picChg chg="add mod">
          <ac:chgData name="김진우" userId="S::1dt009@dataschool.msai.kr::3e245eaa-fedb-4e9f-896e-2da1320e3701" providerId="AD" clId="Web-{F91296B4-2CBF-1668-3A98-DDD6E70D5027}" dt="2025-06-10T01:07:14.570" v="33" actId="1076"/>
          <ac:picMkLst>
            <pc:docMk/>
            <pc:sldMk cId="382260661" sldId="401"/>
            <ac:picMk id="10" creationId="{07C5B452-9B2B-D2A8-6828-E806154742DF}"/>
          </ac:picMkLst>
        </pc:picChg>
        <pc:picChg chg="del">
          <ac:chgData name="김진우" userId="S::1dt009@dataschool.msai.kr::3e245eaa-fedb-4e9f-896e-2da1320e3701" providerId="AD" clId="Web-{F91296B4-2CBF-1668-3A98-DDD6E70D5027}" dt="2025-06-10T01:04:00.190" v="12"/>
          <ac:picMkLst>
            <pc:docMk/>
            <pc:sldMk cId="382260661" sldId="401"/>
            <ac:picMk id="42" creationId="{08ED27C1-64F3-94FE-CBDB-B1442C9EF3C0}"/>
          </ac:picMkLst>
        </pc:picChg>
        <pc:picChg chg="mod">
          <ac:chgData name="김진우" userId="S::1dt009@dataschool.msai.kr::3e245eaa-fedb-4e9f-896e-2da1320e3701" providerId="AD" clId="Web-{F91296B4-2CBF-1668-3A98-DDD6E70D5027}" dt="2025-06-10T01:09:28.182" v="37" actId="14100"/>
          <ac:picMkLst>
            <pc:docMk/>
            <pc:sldMk cId="382260661" sldId="401"/>
            <ac:picMk id="89" creationId="{61801172-2913-35F5-2F83-C7C1DCDC87DE}"/>
          </ac:picMkLst>
        </pc:picChg>
        <pc:picChg chg="mod">
          <ac:chgData name="김진우" userId="S::1dt009@dataschool.msai.kr::3e245eaa-fedb-4e9f-896e-2da1320e3701" providerId="AD" clId="Web-{F91296B4-2CBF-1668-3A98-DDD6E70D5027}" dt="2025-06-10T01:09:37.323" v="39" actId="1076"/>
          <ac:picMkLst>
            <pc:docMk/>
            <pc:sldMk cId="382260661" sldId="401"/>
            <ac:picMk id="91" creationId="{C70082DE-AEFF-4604-0DC5-0EEEE7859416}"/>
          </ac:picMkLst>
        </pc:picChg>
        <pc:picChg chg="del">
          <ac:chgData name="김진우" userId="S::1dt009@dataschool.msai.kr::3e245eaa-fedb-4e9f-896e-2da1320e3701" providerId="AD" clId="Web-{F91296B4-2CBF-1668-3A98-DDD6E70D5027}" dt="2025-06-10T01:06:03.131" v="25"/>
          <ac:picMkLst>
            <pc:docMk/>
            <pc:sldMk cId="382260661" sldId="401"/>
            <ac:picMk id="159" creationId="{E8FA2CD6-D0C0-04DA-B648-FCE0AD6BD72E}"/>
          </ac:picMkLst>
        </pc:picChg>
      </pc:sldChg>
      <pc:sldChg chg="addSp delSp modSp">
        <pc:chgData name="김진우" userId="S::1dt009@dataschool.msai.kr::3e245eaa-fedb-4e9f-896e-2da1320e3701" providerId="AD" clId="Web-{F91296B4-2CBF-1668-3A98-DDD6E70D5027}" dt="2025-06-10T08:30:10.584" v="77" actId="1076"/>
        <pc:sldMkLst>
          <pc:docMk/>
          <pc:sldMk cId="1593757872" sldId="402"/>
        </pc:sldMkLst>
        <pc:picChg chg="add mod">
          <ac:chgData name="김진우" userId="S::1dt009@dataschool.msai.kr::3e245eaa-fedb-4e9f-896e-2da1320e3701" providerId="AD" clId="Web-{F91296B4-2CBF-1668-3A98-DDD6E70D5027}" dt="2025-06-10T00:51:38.055" v="10" actId="1076"/>
          <ac:picMkLst>
            <pc:docMk/>
            <pc:sldMk cId="1593757872" sldId="402"/>
            <ac:picMk id="6" creationId="{7711459E-9AA1-C746-7FF7-6A56BD0AE395}"/>
          </ac:picMkLst>
        </pc:picChg>
        <pc:picChg chg="add del mod">
          <ac:chgData name="김진우" userId="S::1dt009@dataschool.msai.kr::3e245eaa-fedb-4e9f-896e-2da1320e3701" providerId="AD" clId="Web-{F91296B4-2CBF-1668-3A98-DDD6E70D5027}" dt="2025-06-10T06:50:42.424" v="76"/>
          <ac:picMkLst>
            <pc:docMk/>
            <pc:sldMk cId="1593757872" sldId="402"/>
            <ac:picMk id="7" creationId="{BBC0BBB4-F25F-40EC-E039-E307D0EEB6E0}"/>
          </ac:picMkLst>
        </pc:picChg>
        <pc:picChg chg="del">
          <ac:chgData name="김진우" userId="S::1dt009@dataschool.msai.kr::3e245eaa-fedb-4e9f-896e-2da1320e3701" providerId="AD" clId="Web-{F91296B4-2CBF-1668-3A98-DDD6E70D5027}" dt="2025-06-10T00:50:16.429" v="0"/>
          <ac:picMkLst>
            <pc:docMk/>
            <pc:sldMk cId="1593757872" sldId="402"/>
            <ac:picMk id="7" creationId="{DD602D85-5639-5297-3C7D-A97DDB8B62FF}"/>
          </ac:picMkLst>
        </pc:picChg>
        <pc:picChg chg="mod">
          <ac:chgData name="김진우" userId="S::1dt009@dataschool.msai.kr::3e245eaa-fedb-4e9f-896e-2da1320e3701" providerId="AD" clId="Web-{F91296B4-2CBF-1668-3A98-DDD6E70D5027}" dt="2025-06-10T00:53:23.135" v="11" actId="1076"/>
          <ac:picMkLst>
            <pc:docMk/>
            <pc:sldMk cId="1593757872" sldId="402"/>
            <ac:picMk id="15" creationId="{4020F2D0-5E61-6424-88C5-4DA607AF2A4C}"/>
          </ac:picMkLst>
        </pc:picChg>
        <pc:picChg chg="mod">
          <ac:chgData name="김진우" userId="S::1dt009@dataschool.msai.kr::3e245eaa-fedb-4e9f-896e-2da1320e3701" providerId="AD" clId="Web-{F91296B4-2CBF-1668-3A98-DDD6E70D5027}" dt="2025-06-10T08:30:10.584" v="77" actId="1076"/>
          <ac:picMkLst>
            <pc:docMk/>
            <pc:sldMk cId="1593757872" sldId="402"/>
            <ac:picMk id="66" creationId="{38A586CE-4E79-4E26-60AF-A8C3DAB9A08A}"/>
          </ac:picMkLst>
        </pc:picChg>
        <pc:picChg chg="mod">
          <ac:chgData name="김진우" userId="S::1dt009@dataschool.msai.kr::3e245eaa-fedb-4e9f-896e-2da1320e3701" providerId="AD" clId="Web-{F91296B4-2CBF-1668-3A98-DDD6E70D5027}" dt="2025-06-10T06:48:51.235" v="72" actId="1076"/>
          <ac:picMkLst>
            <pc:docMk/>
            <pc:sldMk cId="1593757872" sldId="402"/>
            <ac:picMk id="69" creationId="{11D06A28-C710-DA0E-EC23-E6210976F296}"/>
          </ac:picMkLst>
        </pc:picChg>
        <pc:picChg chg="del">
          <ac:chgData name="김진우" userId="S::1dt009@dataschool.msai.kr::3e245eaa-fedb-4e9f-896e-2da1320e3701" providerId="AD" clId="Web-{F91296B4-2CBF-1668-3A98-DDD6E70D5027}" dt="2025-06-10T06:42:18.807" v="67"/>
          <ac:picMkLst>
            <pc:docMk/>
            <pc:sldMk cId="1593757872" sldId="402"/>
            <ac:picMk id="72" creationId="{CACCB28D-FDF3-BB20-0E73-D8EC92146E31}"/>
          </ac:picMkLst>
        </pc:picChg>
      </pc:sldChg>
      <pc:sldChg chg="addSp modSp addAnim">
        <pc:chgData name="김진우" userId="S::1dt009@dataschool.msai.kr::3e245eaa-fedb-4e9f-896e-2da1320e3701" providerId="AD" clId="Web-{F91296B4-2CBF-1668-3A98-DDD6E70D5027}" dt="2025-06-10T01:41:46.806" v="66"/>
        <pc:sldMkLst>
          <pc:docMk/>
          <pc:sldMk cId="2026901833" sldId="405"/>
        </pc:sldMkLst>
        <pc:spChg chg="add mod modVis">
          <ac:chgData name="김진우" userId="S::1dt009@dataschool.msai.kr::3e245eaa-fedb-4e9f-896e-2da1320e3701" providerId="AD" clId="Web-{F91296B4-2CBF-1668-3A98-DDD6E70D5027}" dt="2025-06-10T01:41:46.806" v="66"/>
          <ac:spMkLst>
            <pc:docMk/>
            <pc:sldMk cId="2026901833" sldId="405"/>
            <ac:spMk id="4" creationId="{86106D78-7630-C553-1CFE-1E1ECE6634CD}"/>
          </ac:spMkLst>
        </pc:spChg>
        <pc:spChg chg="mod modVis">
          <ac:chgData name="김진우" userId="S::1dt009@dataschool.msai.kr::3e245eaa-fedb-4e9f-896e-2da1320e3701" providerId="AD" clId="Web-{F91296B4-2CBF-1668-3A98-DDD6E70D5027}" dt="2025-06-10T01:41:43.415" v="63"/>
          <ac:spMkLst>
            <pc:docMk/>
            <pc:sldMk cId="2026901833" sldId="405"/>
            <ac:spMk id="16" creationId="{67206FD7-2A2E-0623-3B44-19BCC242087A}"/>
          </ac:spMkLst>
        </pc:spChg>
        <pc:picChg chg="add mod modVis modCrop">
          <ac:chgData name="김진우" userId="S::1dt009@dataschool.msai.kr::3e245eaa-fedb-4e9f-896e-2da1320e3701" providerId="AD" clId="Web-{F91296B4-2CBF-1668-3A98-DDD6E70D5027}" dt="2025-06-10T01:41:44.743" v="64"/>
          <ac:picMkLst>
            <pc:docMk/>
            <pc:sldMk cId="2026901833" sldId="405"/>
            <ac:picMk id="3" creationId="{3EFAC064-B281-1542-4477-EFE0EF7FE33C}"/>
          </ac:picMkLst>
        </pc:picChg>
        <pc:picChg chg="mod">
          <ac:chgData name="김진우" userId="S::1dt009@dataschool.msai.kr::3e245eaa-fedb-4e9f-896e-2da1320e3701" providerId="AD" clId="Web-{F91296B4-2CBF-1668-3A98-DDD6E70D5027}" dt="2025-06-10T01:37:55.863" v="49"/>
          <ac:picMkLst>
            <pc:docMk/>
            <pc:sldMk cId="2026901833" sldId="405"/>
            <ac:picMk id="12" creationId="{9CFB566A-9134-AB6B-AA58-DD1683AE54ED}"/>
          </ac:picMkLst>
        </pc:picChg>
      </pc:sldChg>
    </pc:docChg>
  </pc:docChgLst>
  <pc:docChgLst>
    <pc:chgData name="정민철" userId="S::1dt051@dataschool.msai.kr::46d9e1e3-50da-4a0c-a7d6-958621c1d3e5" providerId="AD" clId="Web-{FCCDD19E-3F27-08F9-8D2A-B751C6E7ED0B}"/>
    <pc:docChg chg="addSld modSld">
      <pc:chgData name="정민철" userId="S::1dt051@dataschool.msai.kr::46d9e1e3-50da-4a0c-a7d6-958621c1d3e5" providerId="AD" clId="Web-{FCCDD19E-3F27-08F9-8D2A-B751C6E7ED0B}" dt="2025-06-10T04:16:06.196" v="141"/>
      <pc:docMkLst>
        <pc:docMk/>
      </pc:docMkLst>
      <pc:sldChg chg="delSp modSp">
        <pc:chgData name="정민철" userId="S::1dt051@dataschool.msai.kr::46d9e1e3-50da-4a0c-a7d6-958621c1d3e5" providerId="AD" clId="Web-{FCCDD19E-3F27-08F9-8D2A-B751C6E7ED0B}" dt="2025-06-10T04:16:06.196" v="141"/>
        <pc:sldMkLst>
          <pc:docMk/>
          <pc:sldMk cId="3999021374" sldId="305"/>
        </pc:sldMkLst>
        <pc:spChg chg="mod">
          <ac:chgData name="정민철" userId="S::1dt051@dataschool.msai.kr::46d9e1e3-50da-4a0c-a7d6-958621c1d3e5" providerId="AD" clId="Web-{FCCDD19E-3F27-08F9-8D2A-B751C6E7ED0B}" dt="2025-06-10T04:12:37.974" v="71" actId="20577"/>
          <ac:spMkLst>
            <pc:docMk/>
            <pc:sldMk cId="3999021374" sldId="305"/>
            <ac:spMk id="11" creationId="{289EE5E3-BF4D-E1F5-E9EF-994259192792}"/>
          </ac:spMkLst>
        </pc:spChg>
        <pc:grpChg chg="del">
          <ac:chgData name="정민철" userId="S::1dt051@dataschool.msai.kr::46d9e1e3-50da-4a0c-a7d6-958621c1d3e5" providerId="AD" clId="Web-{FCCDD19E-3F27-08F9-8D2A-B751C6E7ED0B}" dt="2025-06-10T04:16:06.196" v="141"/>
          <ac:grpSpMkLst>
            <pc:docMk/>
            <pc:sldMk cId="3999021374" sldId="305"/>
            <ac:grpSpMk id="18" creationId="{F3BCE993-0ADF-8C56-7A8F-7073A0430507}"/>
          </ac:grpSpMkLst>
        </pc:grpChg>
        <pc:graphicFrameChg chg="mod modGraphic">
          <ac:chgData name="정민철" userId="S::1dt051@dataschool.msai.kr::46d9e1e3-50da-4a0c-a7d6-958621c1d3e5" providerId="AD" clId="Web-{FCCDD19E-3F27-08F9-8D2A-B751C6E7ED0B}" dt="2025-06-10T04:13:40.131" v="140"/>
          <ac:graphicFrameMkLst>
            <pc:docMk/>
            <pc:sldMk cId="3999021374" sldId="305"/>
            <ac:graphicFrameMk id="10" creationId="{A740FA29-3AFC-CFAA-40E5-1C46757A8BF9}"/>
          </ac:graphicFrameMkLst>
        </pc:graphicFrameChg>
      </pc:sldChg>
      <pc:sldChg chg="add replId">
        <pc:chgData name="정민철" userId="S::1dt051@dataschool.msai.kr::46d9e1e3-50da-4a0c-a7d6-958621c1d3e5" providerId="AD" clId="Web-{FCCDD19E-3F27-08F9-8D2A-B751C6E7ED0B}" dt="2025-06-10T01:35:39.800" v="0"/>
        <pc:sldMkLst>
          <pc:docMk/>
          <pc:sldMk cId="2026901833" sldId="405"/>
        </pc:sldMkLst>
      </pc:sldChg>
      <pc:sldChg chg="addSp delSp modSp add mod replId setBg addAnim delAnim modShow">
        <pc:chgData name="정민철" userId="S::1dt051@dataschool.msai.kr::46d9e1e3-50da-4a0c-a7d6-958621c1d3e5" providerId="AD" clId="Web-{FCCDD19E-3F27-08F9-8D2A-B751C6E7ED0B}" dt="2025-06-10T02:15:13.017" v="70"/>
        <pc:sldMkLst>
          <pc:docMk/>
          <pc:sldMk cId="3767306023" sldId="406"/>
        </pc:sldMkLst>
        <pc:spChg chg="add del mod ord">
          <ac:chgData name="정민철" userId="S::1dt051@dataschool.msai.kr::46d9e1e3-50da-4a0c-a7d6-958621c1d3e5" providerId="AD" clId="Web-{FCCDD19E-3F27-08F9-8D2A-B751C6E7ED0B}" dt="2025-06-10T02:00:54.660" v="44"/>
          <ac:spMkLst>
            <pc:docMk/>
            <pc:sldMk cId="3767306023" sldId="406"/>
            <ac:spMk id="2" creationId="{835097BF-2DB0-7E11-6CF2-FC5D3FE48609}"/>
          </ac:spMkLst>
        </pc:spChg>
        <pc:spChg chg="add mod">
          <ac:chgData name="정민철" userId="S::1dt051@dataschool.msai.kr::46d9e1e3-50da-4a0c-a7d6-958621c1d3e5" providerId="AD" clId="Web-{FCCDD19E-3F27-08F9-8D2A-B751C6E7ED0B}" dt="2025-06-10T02:15:13.017" v="70"/>
          <ac:spMkLst>
            <pc:docMk/>
            <pc:sldMk cId="3767306023" sldId="406"/>
            <ac:spMk id="3" creationId="{A3C83163-1520-159B-22A1-DBF9E37971E3}"/>
          </ac:spMkLst>
        </pc:spChg>
        <pc:spChg chg="mod">
          <ac:chgData name="정민철" userId="S::1dt051@dataschool.msai.kr::46d9e1e3-50da-4a0c-a7d6-958621c1d3e5" providerId="AD" clId="Web-{FCCDD19E-3F27-08F9-8D2A-B751C6E7ED0B}" dt="2025-06-10T01:53:02.669" v="21" actId="1076"/>
          <ac:spMkLst>
            <pc:docMk/>
            <pc:sldMk cId="3767306023" sldId="406"/>
            <ac:spMk id="14" creationId="{3800928C-F8EA-F9B6-A8A5-59B7859583B0}"/>
          </ac:spMkLst>
        </pc:spChg>
        <pc:spChg chg="mod">
          <ac:chgData name="정민철" userId="S::1dt051@dataschool.msai.kr::46d9e1e3-50da-4a0c-a7d6-958621c1d3e5" providerId="AD" clId="Web-{FCCDD19E-3F27-08F9-8D2A-B751C6E7ED0B}" dt="2025-06-10T01:58:22.705" v="30"/>
          <ac:spMkLst>
            <pc:docMk/>
            <pc:sldMk cId="3767306023" sldId="406"/>
            <ac:spMk id="16" creationId="{1BCEBDB2-1171-64F2-1105-0811C1AEDAD4}"/>
          </ac:spMkLst>
        </pc:spChg>
        <pc:picChg chg="add del mod">
          <ac:chgData name="정민철" userId="S::1dt051@dataschool.msai.kr::46d9e1e3-50da-4a0c-a7d6-958621c1d3e5" providerId="AD" clId="Web-{FCCDD19E-3F27-08F9-8D2A-B751C6E7ED0B}" dt="2025-06-10T02:02:12.005" v="55"/>
          <ac:picMkLst>
            <pc:docMk/>
            <pc:sldMk cId="3767306023" sldId="406"/>
            <ac:picMk id="12" creationId="{E963FC27-FEF8-673B-8886-3C10680CC19C}"/>
          </ac:picMkLst>
        </pc:picChg>
      </pc:sldChg>
    </pc:docChg>
  </pc:docChgLst>
  <pc:docChgLst>
    <pc:chgData name="Yuanhang Yao" userId="fbd8fcc3-4ede-4902-84ec-22c70022bdad" providerId="ADAL" clId="{EB018C0C-C30B-0E4E-BDF9-EE14B89F01E9}"/>
    <pc:docChg chg="undo custSel addSld delSld modSld">
      <pc:chgData name="Yuanhang Yao" userId="fbd8fcc3-4ede-4902-84ec-22c70022bdad" providerId="ADAL" clId="{EB018C0C-C30B-0E4E-BDF9-EE14B89F01E9}" dt="2025-03-12T00:32:25.502" v="38" actId="962"/>
      <pc:docMkLst>
        <pc:docMk/>
      </pc:docMkLst>
      <pc:sldChg chg="modSp mod">
        <pc:chgData name="Yuanhang Yao" userId="fbd8fcc3-4ede-4902-84ec-22c70022bdad" providerId="ADAL" clId="{EB018C0C-C30B-0E4E-BDF9-EE14B89F01E9}" dt="2025-03-12T00:32:25.502" v="38" actId="962"/>
        <pc:sldMkLst>
          <pc:docMk/>
          <pc:sldMk cId="129312256" sldId="310"/>
        </pc:sldMkLst>
        <pc:picChg chg="mod">
          <ac:chgData name="Yuanhang Yao" userId="fbd8fcc3-4ede-4902-84ec-22c70022bdad" providerId="ADAL" clId="{EB018C0C-C30B-0E4E-BDF9-EE14B89F01E9}" dt="2025-03-12T00:32:25.502" v="38" actId="962"/>
          <ac:picMkLst>
            <pc:docMk/>
            <pc:sldMk cId="129312256" sldId="310"/>
            <ac:picMk id="7" creationId="{89C32DD0-BD2F-6524-4667-DB5E224F949E}"/>
          </ac:picMkLst>
        </pc:picChg>
      </pc:sldChg>
      <pc:sldChg chg="modSp mod">
        <pc:chgData name="Yuanhang Yao" userId="fbd8fcc3-4ede-4902-84ec-22c70022bdad" providerId="ADAL" clId="{EB018C0C-C30B-0E4E-BDF9-EE14B89F01E9}" dt="2025-03-12T00:32:11.881" v="28" actId="962"/>
        <pc:sldMkLst>
          <pc:docMk/>
          <pc:sldMk cId="2274281614" sldId="399"/>
        </pc:sldMkLst>
        <pc:picChg chg="mod">
          <ac:chgData name="Yuanhang Yao" userId="fbd8fcc3-4ede-4902-84ec-22c70022bdad" providerId="ADAL" clId="{EB018C0C-C30B-0E4E-BDF9-EE14B89F01E9}" dt="2025-03-12T00:32:11.881" v="28" actId="962"/>
          <ac:picMkLst>
            <pc:docMk/>
            <pc:sldMk cId="2274281614" sldId="399"/>
            <ac:picMk id="7" creationId="{E2BED5B4-2DEA-47BF-036D-691EEE7D2772}"/>
          </ac:picMkLst>
        </pc:picChg>
      </pc:sldChg>
      <pc:sldChg chg="new del">
        <pc:chgData name="Yuanhang Yao" userId="fbd8fcc3-4ede-4902-84ec-22c70022bdad" providerId="ADAL" clId="{EB018C0C-C30B-0E4E-BDF9-EE14B89F01E9}" dt="2025-03-11T07:44:25.373" v="1" actId="2696"/>
        <pc:sldMkLst>
          <pc:docMk/>
          <pc:sldMk cId="444042017" sldId="400"/>
        </pc:sldMkLst>
      </pc:sldChg>
    </pc:docChg>
  </pc:docChgLst>
  <pc:docChgLst>
    <pc:chgData name="정민철" userId="S::1dt051@dataschool.msai.kr::46d9e1e3-50da-4a0c-a7d6-958621c1d3e5" providerId="AD" clId="Web-{D3C8D0A7-9EC1-F17A-0B73-05B0D2F49F3E}"/>
    <pc:docChg chg="modSld">
      <pc:chgData name="정민철" userId="S::1dt051@dataschool.msai.kr::46d9e1e3-50da-4a0c-a7d6-958621c1d3e5" providerId="AD" clId="Web-{D3C8D0A7-9EC1-F17A-0B73-05B0D2F49F3E}" dt="2025-06-10T08:48:23.371" v="181" actId="1076"/>
      <pc:docMkLst>
        <pc:docMk/>
      </pc:docMkLst>
      <pc:sldChg chg="addSp delSp modSp">
        <pc:chgData name="정민철" userId="S::1dt051@dataschool.msai.kr::46d9e1e3-50da-4a0c-a7d6-958621c1d3e5" providerId="AD" clId="Web-{D3C8D0A7-9EC1-F17A-0B73-05B0D2F49F3E}" dt="2025-06-10T08:48:23.371" v="181" actId="1076"/>
        <pc:sldMkLst>
          <pc:docMk/>
          <pc:sldMk cId="3999021374" sldId="305"/>
        </pc:sldMkLst>
        <pc:spChg chg="mod">
          <ac:chgData name="정민철" userId="S::1dt051@dataschool.msai.kr::46d9e1e3-50da-4a0c-a7d6-958621c1d3e5" providerId="AD" clId="Web-{D3C8D0A7-9EC1-F17A-0B73-05B0D2F49F3E}" dt="2025-06-10T08:40:26.707" v="110" actId="1076"/>
          <ac:spMkLst>
            <pc:docMk/>
            <pc:sldMk cId="3999021374" sldId="305"/>
            <ac:spMk id="3" creationId="{04266393-053C-3C32-F337-20DC8DC3FD2C}"/>
          </ac:spMkLst>
        </pc:spChg>
        <pc:spChg chg="mod">
          <ac:chgData name="정민철" userId="S::1dt051@dataschool.msai.kr::46d9e1e3-50da-4a0c-a7d6-958621c1d3e5" providerId="AD" clId="Web-{D3C8D0A7-9EC1-F17A-0B73-05B0D2F49F3E}" dt="2025-06-10T08:40:16.770" v="109" actId="1076"/>
          <ac:spMkLst>
            <pc:docMk/>
            <pc:sldMk cId="3999021374" sldId="305"/>
            <ac:spMk id="5" creationId="{B2D39CE1-D478-1324-0BFB-F212F43F0DF5}"/>
          </ac:spMkLst>
        </pc:spChg>
        <pc:spChg chg="add mod ord">
          <ac:chgData name="정민철" userId="S::1dt051@dataschool.msai.kr::46d9e1e3-50da-4a0c-a7d6-958621c1d3e5" providerId="AD" clId="Web-{D3C8D0A7-9EC1-F17A-0B73-05B0D2F49F3E}" dt="2025-06-10T08:42:15.865" v="134"/>
          <ac:spMkLst>
            <pc:docMk/>
            <pc:sldMk cId="3999021374" sldId="305"/>
            <ac:spMk id="12" creationId="{22F36880-202B-85D6-F37B-4AC86ACBE713}"/>
          </ac:spMkLst>
        </pc:spChg>
        <pc:spChg chg="mod">
          <ac:chgData name="정민철" userId="S::1dt051@dataschool.msai.kr::46d9e1e3-50da-4a0c-a7d6-958621c1d3e5" providerId="AD" clId="Web-{D3C8D0A7-9EC1-F17A-0B73-05B0D2F49F3E}" dt="2025-06-10T08:45:01.165" v="162" actId="1076"/>
          <ac:spMkLst>
            <pc:docMk/>
            <pc:sldMk cId="3999021374" sldId="305"/>
            <ac:spMk id="17" creationId="{6B8BEA81-4FD6-B864-2F28-4A73ED7E5D75}"/>
          </ac:spMkLst>
        </pc:spChg>
        <pc:spChg chg="mod">
          <ac:chgData name="정민철" userId="S::1dt051@dataschool.msai.kr::46d9e1e3-50da-4a0c-a7d6-958621c1d3e5" providerId="AD" clId="Web-{D3C8D0A7-9EC1-F17A-0B73-05B0D2F49F3E}" dt="2025-06-10T08:45:01.212" v="163" actId="1076"/>
          <ac:spMkLst>
            <pc:docMk/>
            <pc:sldMk cId="3999021374" sldId="305"/>
            <ac:spMk id="18" creationId="{437575AA-AABB-4CFA-F311-EC0F5D0A7307}"/>
          </ac:spMkLst>
        </pc:spChg>
        <pc:spChg chg="add mod ord">
          <ac:chgData name="정민철" userId="S::1dt051@dataschool.msai.kr::46d9e1e3-50da-4a0c-a7d6-958621c1d3e5" providerId="AD" clId="Web-{D3C8D0A7-9EC1-F17A-0B73-05B0D2F49F3E}" dt="2025-06-10T08:42:45.413" v="142" actId="1076"/>
          <ac:spMkLst>
            <pc:docMk/>
            <pc:sldMk cId="3999021374" sldId="305"/>
            <ac:spMk id="19" creationId="{65D7E0AD-95C0-86E3-6A06-18D24A304432}"/>
          </ac:spMkLst>
        </pc:spChg>
        <pc:spChg chg="mod">
          <ac:chgData name="정민철" userId="S::1dt051@dataschool.msai.kr::46d9e1e3-50da-4a0c-a7d6-958621c1d3e5" providerId="AD" clId="Web-{D3C8D0A7-9EC1-F17A-0B73-05B0D2F49F3E}" dt="2025-06-10T08:40:08.723" v="100" actId="1076"/>
          <ac:spMkLst>
            <pc:docMk/>
            <pc:sldMk cId="3999021374" sldId="305"/>
            <ac:spMk id="23" creationId="{1B19BDDF-0DEB-1F92-88BA-B74647378943}"/>
          </ac:spMkLst>
        </pc:spChg>
        <pc:graphicFrameChg chg="mod modGraphic">
          <ac:chgData name="정민철" userId="S::1dt051@dataschool.msai.kr::46d9e1e3-50da-4a0c-a7d6-958621c1d3e5" providerId="AD" clId="Web-{D3C8D0A7-9EC1-F17A-0B73-05B0D2F49F3E}" dt="2025-06-10T08:48:19.512" v="180" actId="1076"/>
          <ac:graphicFrameMkLst>
            <pc:docMk/>
            <pc:sldMk cId="3999021374" sldId="305"/>
            <ac:graphicFrameMk id="10" creationId="{A740FA29-3AFC-CFAA-40E5-1C46757A8BF9}"/>
          </ac:graphicFrameMkLst>
        </pc:graphicFrameChg>
        <pc:graphicFrameChg chg="del mod modGraphic">
          <ac:chgData name="정민철" userId="S::1dt051@dataschool.msai.kr::46d9e1e3-50da-4a0c-a7d6-958621c1d3e5" providerId="AD" clId="Web-{D3C8D0A7-9EC1-F17A-0B73-05B0D2F49F3E}" dt="2025-06-10T08:48:03.996" v="165"/>
          <ac:graphicFrameMkLst>
            <pc:docMk/>
            <pc:sldMk cId="3999021374" sldId="305"/>
            <ac:graphicFrameMk id="32" creationId="{DAE2378D-606D-193E-D7D6-051FACE0D9DF}"/>
          </ac:graphicFrameMkLst>
        </pc:graphicFrameChg>
        <pc:picChg chg="add mod ord modCrop">
          <ac:chgData name="정민철" userId="S::1dt051@dataschool.msai.kr::46d9e1e3-50da-4a0c-a7d6-958621c1d3e5" providerId="AD" clId="Web-{D3C8D0A7-9EC1-F17A-0B73-05B0D2F49F3E}" dt="2025-06-10T08:42:50.647" v="143" actId="1076"/>
          <ac:picMkLst>
            <pc:docMk/>
            <pc:sldMk cId="3999021374" sldId="305"/>
            <ac:picMk id="8" creationId="{2D9D7076-F443-462E-EDE9-48F193E77770}"/>
          </ac:picMkLst>
        </pc:picChg>
        <pc:picChg chg="mod">
          <ac:chgData name="정민철" userId="S::1dt051@dataschool.msai.kr::46d9e1e3-50da-4a0c-a7d6-958621c1d3e5" providerId="AD" clId="Web-{D3C8D0A7-9EC1-F17A-0B73-05B0D2F49F3E}" dt="2025-06-10T08:40:08.676" v="99" actId="1076"/>
          <ac:picMkLst>
            <pc:docMk/>
            <pc:sldMk cId="3999021374" sldId="305"/>
            <ac:picMk id="9" creationId="{9927B3E0-DBE1-7C5A-7BAE-65F73FAF33AF}"/>
          </ac:picMkLst>
        </pc:picChg>
        <pc:picChg chg="mod">
          <ac:chgData name="정민철" userId="S::1dt051@dataschool.msai.kr::46d9e1e3-50da-4a0c-a7d6-958621c1d3e5" providerId="AD" clId="Web-{D3C8D0A7-9EC1-F17A-0B73-05B0D2F49F3E}" dt="2025-06-10T08:45:05.352" v="164" actId="1076"/>
          <ac:picMkLst>
            <pc:docMk/>
            <pc:sldMk cId="3999021374" sldId="305"/>
            <ac:picMk id="13" creationId="{7A31F34B-4662-7C29-0AD7-C22F7F63CC75}"/>
          </ac:picMkLst>
        </pc:picChg>
        <pc:picChg chg="del">
          <ac:chgData name="정민철" userId="S::1dt051@dataschool.msai.kr::46d9e1e3-50da-4a0c-a7d6-958621c1d3e5" providerId="AD" clId="Web-{D3C8D0A7-9EC1-F17A-0B73-05B0D2F49F3E}" dt="2025-06-10T06:55:53.444" v="5"/>
          <ac:picMkLst>
            <pc:docMk/>
            <pc:sldMk cId="3999021374" sldId="305"/>
            <ac:picMk id="19" creationId="{5303CD14-49C5-CED0-22B4-33A7AF5EC6E0}"/>
          </ac:picMkLst>
        </pc:picChg>
        <pc:picChg chg="mod ord">
          <ac:chgData name="정민철" userId="S::1dt051@dataschool.msai.kr::46d9e1e3-50da-4a0c-a7d6-958621c1d3e5" providerId="AD" clId="Web-{D3C8D0A7-9EC1-F17A-0B73-05B0D2F49F3E}" dt="2025-06-10T08:48:23.371" v="181" actId="1076"/>
          <ac:picMkLst>
            <pc:docMk/>
            <pc:sldMk cId="3999021374" sldId="305"/>
            <ac:picMk id="20" creationId="{83858BF4-A01F-B37D-0654-9775495FF7D5}"/>
          </ac:picMkLst>
        </pc:picChg>
        <pc:picChg chg="mod">
          <ac:chgData name="정민철" userId="S::1dt051@dataschool.msai.kr::46d9e1e3-50da-4a0c-a7d6-958621c1d3e5" providerId="AD" clId="Web-{D3C8D0A7-9EC1-F17A-0B73-05B0D2F49F3E}" dt="2025-06-10T08:40:08.770" v="101" actId="1076"/>
          <ac:picMkLst>
            <pc:docMk/>
            <pc:sldMk cId="3999021374" sldId="305"/>
            <ac:picMk id="27" creationId="{6D6F3320-ECF0-0DDD-58AD-7EBD6F358CFC}"/>
          </ac:picMkLst>
        </pc:picChg>
      </pc:sldChg>
      <pc:sldChg chg="modSp">
        <pc:chgData name="정민철" userId="S::1dt051@dataschool.msai.kr::46d9e1e3-50da-4a0c-a7d6-958621c1d3e5" providerId="AD" clId="Web-{D3C8D0A7-9EC1-F17A-0B73-05B0D2F49F3E}" dt="2025-06-10T04:25:07.843" v="2" actId="20577"/>
        <pc:sldMkLst>
          <pc:docMk/>
          <pc:sldMk cId="3166084211" sldId="311"/>
        </pc:sldMkLst>
        <pc:spChg chg="mod">
          <ac:chgData name="정민철" userId="S::1dt051@dataschool.msai.kr::46d9e1e3-50da-4a0c-a7d6-958621c1d3e5" providerId="AD" clId="Web-{D3C8D0A7-9EC1-F17A-0B73-05B0D2F49F3E}" dt="2025-06-10T04:25:07.843" v="2" actId="20577"/>
          <ac:spMkLst>
            <pc:docMk/>
            <pc:sldMk cId="3166084211" sldId="311"/>
            <ac:spMk id="3" creationId="{38F3E1E9-91F3-D594-7B6B-7298782A34E5}"/>
          </ac:spMkLst>
        </pc:spChg>
      </pc:sldChg>
      <pc:sldChg chg="delSp modSp">
        <pc:chgData name="정민철" userId="S::1dt051@dataschool.msai.kr::46d9e1e3-50da-4a0c-a7d6-958621c1d3e5" providerId="AD" clId="Web-{D3C8D0A7-9EC1-F17A-0B73-05B0D2F49F3E}" dt="2025-06-10T06:10:45.085" v="4"/>
        <pc:sldMkLst>
          <pc:docMk/>
          <pc:sldMk cId="3767306023" sldId="406"/>
        </pc:sldMkLst>
        <pc:spChg chg="del mod">
          <ac:chgData name="정민철" userId="S::1dt051@dataschool.msai.kr::46d9e1e3-50da-4a0c-a7d6-958621c1d3e5" providerId="AD" clId="Web-{D3C8D0A7-9EC1-F17A-0B73-05B0D2F49F3E}" dt="2025-06-10T06:10:45.085" v="4"/>
          <ac:spMkLst>
            <pc:docMk/>
            <pc:sldMk cId="3767306023" sldId="406"/>
            <ac:spMk id="3" creationId="{A3C83163-1520-159B-22A1-DBF9E37971E3}"/>
          </ac:spMkLst>
        </pc:spChg>
      </pc:sldChg>
    </pc:docChg>
  </pc:docChgLst>
  <pc:docChgLst>
    <pc:chgData name="김진혁" userId="S::1dt010@dataschool.msai.kr::4c0720fb-611a-428b-83a8-e92055561132" providerId="AD" clId="Web-{BA9D0EBF-2BF6-E281-55F3-A12C72588BBB}"/>
    <pc:docChg chg="modSld">
      <pc:chgData name="김진혁" userId="S::1dt010@dataschool.msai.kr::4c0720fb-611a-428b-83a8-e92055561132" providerId="AD" clId="Web-{BA9D0EBF-2BF6-E281-55F3-A12C72588BBB}" dt="2025-06-10T07:38:14.966" v="4" actId="1076"/>
      <pc:docMkLst>
        <pc:docMk/>
      </pc:docMkLst>
      <pc:sldChg chg="modSp">
        <pc:chgData name="김진혁" userId="S::1dt010@dataschool.msai.kr::4c0720fb-611a-428b-83a8-e92055561132" providerId="AD" clId="Web-{BA9D0EBF-2BF6-E281-55F3-A12C72588BBB}" dt="2025-06-10T07:38:14.966" v="4" actId="1076"/>
        <pc:sldMkLst>
          <pc:docMk/>
          <pc:sldMk cId="1593757872" sldId="402"/>
        </pc:sldMkLst>
        <pc:picChg chg="mod">
          <ac:chgData name="김진혁" userId="S::1dt010@dataschool.msai.kr::4c0720fb-611a-428b-83a8-e92055561132" providerId="AD" clId="Web-{BA9D0EBF-2BF6-E281-55F3-A12C72588BBB}" dt="2025-06-10T07:38:14.966" v="4" actId="1076"/>
          <ac:picMkLst>
            <pc:docMk/>
            <pc:sldMk cId="1593757872" sldId="402"/>
            <ac:picMk id="6" creationId="{7711459E-9AA1-C746-7FF7-6A56BD0AE395}"/>
          </ac:picMkLst>
        </pc:picChg>
        <pc:picChg chg="mod">
          <ac:chgData name="김진혁" userId="S::1dt010@dataschool.msai.kr::4c0720fb-611a-428b-83a8-e92055561132" providerId="AD" clId="Web-{BA9D0EBF-2BF6-E281-55F3-A12C72588BBB}" dt="2025-06-10T07:37:58.793" v="1" actId="1076"/>
          <ac:picMkLst>
            <pc:docMk/>
            <pc:sldMk cId="1593757872" sldId="402"/>
            <ac:picMk id="15" creationId="{4020F2D0-5E61-6424-88C5-4DA607AF2A4C}"/>
          </ac:picMkLst>
        </pc:picChg>
      </pc:sldChg>
    </pc:docChg>
  </pc:docChgLst>
  <pc:docChgLst>
    <pc:chgData name="김진우" userId="S::1dt009@dataschool.msai.kr::3e245eaa-fedb-4e9f-896e-2da1320e3701" providerId="AD" clId="Web-{4DAB8083-770B-A4C1-DEF8-732636CC9204}"/>
    <pc:docChg chg="modSld">
      <pc:chgData name="김진우" userId="S::1dt009@dataschool.msai.kr::3e245eaa-fedb-4e9f-896e-2da1320e3701" providerId="AD" clId="Web-{4DAB8083-770B-A4C1-DEF8-732636CC9204}" dt="2025-06-10T00:42:37.294" v="4" actId="1076"/>
      <pc:docMkLst>
        <pc:docMk/>
      </pc:docMkLst>
      <pc:sldChg chg="addSp delSp modSp">
        <pc:chgData name="김진우" userId="S::1dt009@dataschool.msai.kr::3e245eaa-fedb-4e9f-896e-2da1320e3701" providerId="AD" clId="Web-{4DAB8083-770B-A4C1-DEF8-732636CC9204}" dt="2025-06-10T00:42:37.294" v="4" actId="1076"/>
        <pc:sldMkLst>
          <pc:docMk/>
          <pc:sldMk cId="1593757872" sldId="402"/>
        </pc:sldMkLst>
        <pc:picChg chg="add mod">
          <ac:chgData name="김진우" userId="S::1dt009@dataschool.msai.kr::3e245eaa-fedb-4e9f-896e-2da1320e3701" providerId="AD" clId="Web-{4DAB8083-770B-A4C1-DEF8-732636CC9204}" dt="2025-06-10T00:42:33.903" v="2" actId="1076"/>
          <ac:picMkLst>
            <pc:docMk/>
            <pc:sldMk cId="1593757872" sldId="402"/>
            <ac:picMk id="6" creationId="{0E5429ED-2A4E-7037-3ADA-701BDAD9E6D3}"/>
          </ac:picMkLst>
        </pc:picChg>
        <pc:picChg chg="mod">
          <ac:chgData name="김진우" userId="S::1dt009@dataschool.msai.kr::3e245eaa-fedb-4e9f-896e-2da1320e3701" providerId="AD" clId="Web-{4DAB8083-770B-A4C1-DEF8-732636CC9204}" dt="2025-06-10T00:42:37.294" v="4" actId="1076"/>
          <ac:picMkLst>
            <pc:docMk/>
            <pc:sldMk cId="1593757872" sldId="402"/>
            <ac:picMk id="10" creationId="{CDB0BB3E-0096-09F3-D38C-6C055905096F}"/>
          </ac:picMkLst>
        </pc:picChg>
        <pc:picChg chg="del">
          <ac:chgData name="김진우" userId="S::1dt009@dataschool.msai.kr::3e245eaa-fedb-4e9f-896e-2da1320e3701" providerId="AD" clId="Web-{4DAB8083-770B-A4C1-DEF8-732636CC9204}" dt="2025-06-10T00:42:29.669" v="0"/>
          <ac:picMkLst>
            <pc:docMk/>
            <pc:sldMk cId="1593757872" sldId="402"/>
            <ac:picMk id="16" creationId="{AABA2089-C293-2DF9-1386-3580F105B152}"/>
          </ac:picMkLst>
        </pc:picChg>
      </pc:sldChg>
    </pc:docChg>
  </pc:docChgLst>
  <pc:docChgLst>
    <pc:chgData name="김진혁" userId="S::1dt010@dataschool.msai.kr::4c0720fb-611a-428b-83a8-e92055561132" providerId="AD" clId="Web-{85EB0873-EEAE-74D6-A76E-DEC08F1E2DBC}"/>
    <pc:docChg chg="addSld delSld modSld">
      <pc:chgData name="김진혁" userId="S::1dt010@dataschool.msai.kr::4c0720fb-611a-428b-83a8-e92055561132" providerId="AD" clId="Web-{85EB0873-EEAE-74D6-A76E-DEC08F1E2DBC}" dt="2025-06-10T01:35:30.127" v="231" actId="14100"/>
      <pc:docMkLst>
        <pc:docMk/>
      </pc:docMkLst>
      <pc:sldChg chg="modSp">
        <pc:chgData name="김진혁" userId="S::1dt010@dataschool.msai.kr::4c0720fb-611a-428b-83a8-e92055561132" providerId="AD" clId="Web-{85EB0873-EEAE-74D6-A76E-DEC08F1E2DBC}" dt="2025-06-10T01:18:47.796" v="16" actId="20577"/>
        <pc:sldMkLst>
          <pc:docMk/>
          <pc:sldMk cId="2031215495" sldId="294"/>
        </pc:sldMkLst>
        <pc:spChg chg="mod">
          <ac:chgData name="김진혁" userId="S::1dt010@dataschool.msai.kr::4c0720fb-611a-428b-83a8-e92055561132" providerId="AD" clId="Web-{85EB0873-EEAE-74D6-A76E-DEC08F1E2DBC}" dt="2025-06-10T01:18:47.796" v="16" actId="20577"/>
          <ac:spMkLst>
            <pc:docMk/>
            <pc:sldMk cId="2031215495" sldId="294"/>
            <ac:spMk id="29" creationId="{2168CD54-D633-5776-71CD-FD7897E3EC30}"/>
          </ac:spMkLst>
        </pc:spChg>
      </pc:sldChg>
      <pc:sldChg chg="addSp delSp modSp add">
        <pc:chgData name="김진혁" userId="S::1dt010@dataschool.msai.kr::4c0720fb-611a-428b-83a8-e92055561132" providerId="AD" clId="Web-{85EB0873-EEAE-74D6-A76E-DEC08F1E2DBC}" dt="2025-06-10T01:34:39.656" v="223" actId="1076"/>
        <pc:sldMkLst>
          <pc:docMk/>
          <pc:sldMk cId="30141489" sldId="362"/>
        </pc:sldMkLst>
        <pc:spChg chg="del">
          <ac:chgData name="김진혁" userId="S::1dt010@dataschool.msai.kr::4c0720fb-611a-428b-83a8-e92055561132" providerId="AD" clId="Web-{85EB0873-EEAE-74D6-A76E-DEC08F1E2DBC}" dt="2025-06-10T01:32:38.730" v="178"/>
          <ac:spMkLst>
            <pc:docMk/>
            <pc:sldMk cId="30141489" sldId="362"/>
            <ac:spMk id="2" creationId="{09371A37-3B7F-A974-7ADD-10E19705443E}"/>
          </ac:spMkLst>
        </pc:spChg>
        <pc:spChg chg="del">
          <ac:chgData name="김진혁" userId="S::1dt010@dataschool.msai.kr::4c0720fb-611a-428b-83a8-e92055561132" providerId="AD" clId="Web-{85EB0873-EEAE-74D6-A76E-DEC08F1E2DBC}" dt="2025-06-10T01:32:40.027" v="179"/>
          <ac:spMkLst>
            <pc:docMk/>
            <pc:sldMk cId="30141489" sldId="362"/>
            <ac:spMk id="3" creationId="{6EFD18D6-B204-F755-9709-4C5ADE9A99E6}"/>
          </ac:spMkLst>
        </pc:spChg>
        <pc:spChg chg="add mod">
          <ac:chgData name="김진혁" userId="S::1dt010@dataschool.msai.kr::4c0720fb-611a-428b-83a8-e92055561132" providerId="AD" clId="Web-{85EB0873-EEAE-74D6-A76E-DEC08F1E2DBC}" dt="2025-06-10T01:34:39.625" v="222" actId="1076"/>
          <ac:spMkLst>
            <pc:docMk/>
            <pc:sldMk cId="30141489" sldId="362"/>
            <ac:spMk id="7" creationId="{82401B80-A4EC-B30A-31B1-B2FDF630D917}"/>
          </ac:spMkLst>
        </pc:spChg>
        <pc:spChg chg="add mod">
          <ac:chgData name="김진혁" userId="S::1dt010@dataschool.msai.kr::4c0720fb-611a-428b-83a8-e92055561132" providerId="AD" clId="Web-{85EB0873-EEAE-74D6-A76E-DEC08F1E2DBC}" dt="2025-06-10T01:34:39.656" v="223" actId="1076"/>
          <ac:spMkLst>
            <pc:docMk/>
            <pc:sldMk cId="30141489" sldId="362"/>
            <ac:spMk id="9" creationId="{16CF7C3F-DF92-F1A7-E3B4-F509865CAF92}"/>
          </ac:spMkLst>
        </pc:spChg>
        <pc:spChg chg="add del mod">
          <ac:chgData name="김진혁" userId="S::1dt010@dataschool.msai.kr::4c0720fb-611a-428b-83a8-e92055561132" providerId="AD" clId="Web-{85EB0873-EEAE-74D6-A76E-DEC08F1E2DBC}" dt="2025-06-10T01:32:41.934" v="180"/>
          <ac:spMkLst>
            <pc:docMk/>
            <pc:sldMk cId="30141489" sldId="362"/>
            <ac:spMk id="11" creationId="{7A44AB54-4731-2ADF-94EA-FD493BCD6228}"/>
          </ac:spMkLst>
        </pc:spChg>
        <pc:spChg chg="add del mod">
          <ac:chgData name="김진혁" userId="S::1dt010@dataschool.msai.kr::4c0720fb-611a-428b-83a8-e92055561132" providerId="AD" clId="Web-{85EB0873-EEAE-74D6-A76E-DEC08F1E2DBC}" dt="2025-06-10T01:32:43.277" v="181"/>
          <ac:spMkLst>
            <pc:docMk/>
            <pc:sldMk cId="30141489" sldId="362"/>
            <ac:spMk id="13" creationId="{56630693-4F26-E072-FFC1-C08097478376}"/>
          </ac:spMkLst>
        </pc:spChg>
        <pc:picChg chg="add mod">
          <ac:chgData name="김진혁" userId="S::1dt010@dataschool.msai.kr::4c0720fb-611a-428b-83a8-e92055561132" providerId="AD" clId="Web-{85EB0873-EEAE-74D6-A76E-DEC08F1E2DBC}" dt="2025-06-10T01:34:37.140" v="221" actId="1076"/>
          <ac:picMkLst>
            <pc:docMk/>
            <pc:sldMk cId="30141489" sldId="362"/>
            <ac:picMk id="5" creationId="{4E6A894A-CC33-1358-C16D-C683E6CFD880}"/>
          </ac:picMkLst>
        </pc:picChg>
      </pc:sldChg>
      <pc:sldChg chg="addSp delSp modSp add mod setBg">
        <pc:chgData name="김진혁" userId="S::1dt010@dataschool.msai.kr::4c0720fb-611a-428b-83a8-e92055561132" providerId="AD" clId="Web-{85EB0873-EEAE-74D6-A76E-DEC08F1E2DBC}" dt="2025-06-10T01:35:30.127" v="231" actId="14100"/>
        <pc:sldMkLst>
          <pc:docMk/>
          <pc:sldMk cId="789118905" sldId="371"/>
        </pc:sldMkLst>
        <pc:spChg chg="del">
          <ac:chgData name="김진혁" userId="S::1dt010@dataschool.msai.kr::4c0720fb-611a-428b-83a8-e92055561132" providerId="AD" clId="Web-{85EB0873-EEAE-74D6-A76E-DEC08F1E2DBC}" dt="2025-06-10T01:32:55.387" v="186"/>
          <ac:spMkLst>
            <pc:docMk/>
            <pc:sldMk cId="789118905" sldId="371"/>
            <ac:spMk id="2" creationId="{A5F73290-150D-4023-3438-A81F0FB72F5A}"/>
          </ac:spMkLst>
        </pc:spChg>
        <pc:spChg chg="del">
          <ac:chgData name="김진혁" userId="S::1dt010@dataschool.msai.kr::4c0720fb-611a-428b-83a8-e92055561132" providerId="AD" clId="Web-{85EB0873-EEAE-74D6-A76E-DEC08F1E2DBC}" dt="2025-06-10T01:32:49.981" v="183"/>
          <ac:spMkLst>
            <pc:docMk/>
            <pc:sldMk cId="789118905" sldId="371"/>
            <ac:spMk id="3" creationId="{417391A1-8DE5-BF6D-13CA-82EB9E4F9031}"/>
          </ac:spMkLst>
        </pc:spChg>
        <pc:spChg chg="add del mod">
          <ac:chgData name="김진혁" userId="S::1dt010@dataschool.msai.kr::4c0720fb-611a-428b-83a8-e92055561132" providerId="AD" clId="Web-{85EB0873-EEAE-74D6-A76E-DEC08F1E2DBC}" dt="2025-06-10T01:32:52.418" v="184"/>
          <ac:spMkLst>
            <pc:docMk/>
            <pc:sldMk cId="789118905" sldId="371"/>
            <ac:spMk id="5" creationId="{1F65451B-5505-885F-2598-4AF0053235C3}"/>
          </ac:spMkLst>
        </pc:spChg>
        <pc:spChg chg="add del mod">
          <ac:chgData name="김진혁" userId="S::1dt010@dataschool.msai.kr::4c0720fb-611a-428b-83a8-e92055561132" providerId="AD" clId="Web-{85EB0873-EEAE-74D6-A76E-DEC08F1E2DBC}" dt="2025-06-10T01:32:54.028" v="185"/>
          <ac:spMkLst>
            <pc:docMk/>
            <pc:sldMk cId="789118905" sldId="371"/>
            <ac:spMk id="8" creationId="{5139AB98-E46A-1A79-69A6-90227C63EB93}"/>
          </ac:spMkLst>
        </pc:spChg>
        <pc:spChg chg="add del mod">
          <ac:chgData name="김진혁" userId="S::1dt010@dataschool.msai.kr::4c0720fb-611a-428b-83a8-e92055561132" providerId="AD" clId="Web-{85EB0873-EEAE-74D6-A76E-DEC08F1E2DBC}" dt="2025-06-10T01:32:59.637" v="187"/>
          <ac:spMkLst>
            <pc:docMk/>
            <pc:sldMk cId="789118905" sldId="371"/>
            <ac:spMk id="10" creationId="{05E06CA1-434B-D87C-1D69-6A74B8887B93}"/>
          </ac:spMkLst>
        </pc:spChg>
        <pc:spChg chg="add mod">
          <ac:chgData name="김진혁" userId="S::1dt010@dataschool.msai.kr::4c0720fb-611a-428b-83a8-e92055561132" providerId="AD" clId="Web-{85EB0873-EEAE-74D6-A76E-DEC08F1E2DBC}" dt="2025-06-10T01:34:27.406" v="216" actId="1076"/>
          <ac:spMkLst>
            <pc:docMk/>
            <pc:sldMk cId="789118905" sldId="371"/>
            <ac:spMk id="14" creationId="{DAFA257A-6C3C-075D-518B-2BE115915883}"/>
          </ac:spMkLst>
        </pc:spChg>
        <pc:spChg chg="add mod">
          <ac:chgData name="김진혁" userId="S::1dt010@dataschool.msai.kr::4c0720fb-611a-428b-83a8-e92055561132" providerId="AD" clId="Web-{85EB0873-EEAE-74D6-A76E-DEC08F1E2DBC}" dt="2025-06-10T01:34:27.437" v="217" actId="1076"/>
          <ac:spMkLst>
            <pc:docMk/>
            <pc:sldMk cId="789118905" sldId="371"/>
            <ac:spMk id="16" creationId="{621F0962-1C0F-4BD3-A876-A9F742405F24}"/>
          </ac:spMkLst>
        </pc:spChg>
        <pc:spChg chg="add del">
          <ac:chgData name="김진혁" userId="S::1dt010@dataschool.msai.kr::4c0720fb-611a-428b-83a8-e92055561132" providerId="AD" clId="Web-{85EB0873-EEAE-74D6-A76E-DEC08F1E2DBC}" dt="2025-06-10T01:33:55.858" v="203"/>
          <ac:spMkLst>
            <pc:docMk/>
            <pc:sldMk cId="789118905" sldId="371"/>
            <ac:spMk id="18" creationId="{04812C46-200A-4DEB-A05E-3ED6C68C2387}"/>
          </ac:spMkLst>
        </pc:spChg>
        <pc:spChg chg="add del">
          <ac:chgData name="김진혁" userId="S::1dt010@dataschool.msai.kr::4c0720fb-611a-428b-83a8-e92055561132" providerId="AD" clId="Web-{85EB0873-EEAE-74D6-A76E-DEC08F1E2DBC}" dt="2025-06-10T01:33:55.858" v="203"/>
          <ac:spMkLst>
            <pc:docMk/>
            <pc:sldMk cId="789118905" sldId="371"/>
            <ac:spMk id="19" creationId="{D1EA859B-E555-4109-94F3-6700E046E008}"/>
          </ac:spMkLst>
        </pc:spChg>
        <pc:spChg chg="add del">
          <ac:chgData name="김진혁" userId="S::1dt010@dataschool.msai.kr::4c0720fb-611a-428b-83a8-e92055561132" providerId="AD" clId="Web-{85EB0873-EEAE-74D6-A76E-DEC08F1E2DBC}" dt="2025-06-10T01:33:29.716" v="196"/>
          <ac:spMkLst>
            <pc:docMk/>
            <pc:sldMk cId="789118905" sldId="371"/>
            <ac:spMk id="21" creationId="{04812C46-200A-4DEB-A05E-3ED6C68C2387}"/>
          </ac:spMkLst>
        </pc:spChg>
        <pc:spChg chg="add del">
          <ac:chgData name="김진혁" userId="S::1dt010@dataschool.msai.kr::4c0720fb-611a-428b-83a8-e92055561132" providerId="AD" clId="Web-{85EB0873-EEAE-74D6-A76E-DEC08F1E2DBC}" dt="2025-06-10T01:33:29.716" v="196"/>
          <ac:spMkLst>
            <pc:docMk/>
            <pc:sldMk cId="789118905" sldId="371"/>
            <ac:spMk id="23" creationId="{D1EA859B-E555-4109-94F3-6700E046E008}"/>
          </ac:spMkLst>
        </pc:spChg>
        <pc:grpChg chg="add del">
          <ac:chgData name="김진혁" userId="S::1dt010@dataschool.msai.kr::4c0720fb-611a-428b-83a8-e92055561132" providerId="AD" clId="Web-{85EB0873-EEAE-74D6-A76E-DEC08F1E2DBC}" dt="2025-06-10T01:33:32.701" v="198"/>
          <ac:grpSpMkLst>
            <pc:docMk/>
            <pc:sldMk cId="789118905" sldId="371"/>
            <ac:grpSpMk id="25" creationId="{A5AFD70F-20E3-55D2-E154-7D4FACFBB016}"/>
          </ac:grpSpMkLst>
        </pc:grpChg>
        <pc:grpChg chg="add del">
          <ac:chgData name="김진혁" userId="S::1dt010@dataschool.msai.kr::4c0720fb-611a-428b-83a8-e92055561132" providerId="AD" clId="Web-{85EB0873-EEAE-74D6-A76E-DEC08F1E2DBC}" dt="2025-06-10T01:33:40.654" v="200"/>
          <ac:grpSpMkLst>
            <pc:docMk/>
            <pc:sldMk cId="789118905" sldId="371"/>
            <ac:grpSpMk id="28" creationId="{6258F736-B256-8039-9DC6-F4E49A5C5AD5}"/>
          </ac:grpSpMkLst>
        </pc:grpChg>
        <pc:picChg chg="del">
          <ac:chgData name="김진혁" userId="S::1dt010@dataschool.msai.kr::4c0720fb-611a-428b-83a8-e92055561132" providerId="AD" clId="Web-{85EB0873-EEAE-74D6-A76E-DEC08F1E2DBC}" dt="2025-06-10T01:32:48.561" v="182"/>
          <ac:picMkLst>
            <pc:docMk/>
            <pc:sldMk cId="789118905" sldId="371"/>
            <ac:picMk id="6" creationId="{AE363C14-CDF1-3709-050E-00FB4419F0BA}"/>
          </ac:picMkLst>
        </pc:picChg>
        <pc:picChg chg="add mod ord">
          <ac:chgData name="김진혁" userId="S::1dt010@dataschool.msai.kr::4c0720fb-611a-428b-83a8-e92055561132" providerId="AD" clId="Web-{85EB0873-EEAE-74D6-A76E-DEC08F1E2DBC}" dt="2025-06-10T01:35:30.127" v="231" actId="14100"/>
          <ac:picMkLst>
            <pc:docMk/>
            <pc:sldMk cId="789118905" sldId="371"/>
            <ac:picMk id="12" creationId="{1322AC1D-36FF-5812-E74D-BC0CBE0A476C}"/>
          </ac:picMkLst>
        </pc:picChg>
        <pc:picChg chg="add del">
          <ac:chgData name="김진혁" userId="S::1dt010@dataschool.msai.kr::4c0720fb-611a-428b-83a8-e92055561132" providerId="AD" clId="Web-{85EB0873-EEAE-74D6-A76E-DEC08F1E2DBC}" dt="2025-06-10T01:34:01.436" v="207"/>
          <ac:picMkLst>
            <pc:docMk/>
            <pc:sldMk cId="789118905" sldId="371"/>
            <ac:picMk id="17" creationId="{A5632AE2-4FF9-5DA7-4BC0-FE99D5029DD5}"/>
          </ac:picMkLst>
        </pc:picChg>
        <pc:picChg chg="add del">
          <ac:chgData name="김진혁" userId="S::1dt010@dataschool.msai.kr::4c0720fb-611a-428b-83a8-e92055561132" providerId="AD" clId="Web-{85EB0873-EEAE-74D6-A76E-DEC08F1E2DBC}" dt="2025-06-10T01:34:01.092" v="206"/>
          <ac:picMkLst>
            <pc:docMk/>
            <pc:sldMk cId="789118905" sldId="371"/>
            <ac:picMk id="20" creationId="{33B8691F-EEAF-EDFE-2EE2-EA10E6DC1401}"/>
          </ac:picMkLst>
        </pc:picChg>
      </pc:sldChg>
      <pc:sldChg chg="addSp delSp modSp">
        <pc:chgData name="김진혁" userId="S::1dt010@dataschool.msai.kr::4c0720fb-611a-428b-83a8-e92055561132" providerId="AD" clId="Web-{85EB0873-EEAE-74D6-A76E-DEC08F1E2DBC}" dt="2025-06-10T01:20:39.393" v="24"/>
        <pc:sldMkLst>
          <pc:docMk/>
          <pc:sldMk cId="660898480" sldId="381"/>
        </pc:sldMkLst>
        <pc:picChg chg="add del mod">
          <ac:chgData name="김진혁" userId="S::1dt010@dataschool.msai.kr::4c0720fb-611a-428b-83a8-e92055561132" providerId="AD" clId="Web-{85EB0873-EEAE-74D6-A76E-DEC08F1E2DBC}" dt="2025-06-10T01:20:14.767" v="18"/>
          <ac:picMkLst>
            <pc:docMk/>
            <pc:sldMk cId="660898480" sldId="381"/>
            <ac:picMk id="2" creationId="{03FCABE1-7D04-839D-78F0-BFE31388DAF6}"/>
          </ac:picMkLst>
        </pc:picChg>
        <pc:picChg chg="add mod modCrop">
          <ac:chgData name="김진혁" userId="S::1dt010@dataschool.msai.kr::4c0720fb-611a-428b-83a8-e92055561132" providerId="AD" clId="Web-{85EB0873-EEAE-74D6-A76E-DEC08F1E2DBC}" dt="2025-06-10T01:20:39.393" v="24"/>
          <ac:picMkLst>
            <pc:docMk/>
            <pc:sldMk cId="660898480" sldId="381"/>
            <ac:picMk id="4" creationId="{A8568070-6EC5-DF6D-39F4-2BD37B913724}"/>
          </ac:picMkLst>
        </pc:picChg>
      </pc:sldChg>
      <pc:sldChg chg="modSp del">
        <pc:chgData name="김진혁" userId="S::1dt010@dataschool.msai.kr::4c0720fb-611a-428b-83a8-e92055561132" providerId="AD" clId="Web-{85EB0873-EEAE-74D6-A76E-DEC08F1E2DBC}" dt="2025-06-10T01:25:03.433" v="109"/>
        <pc:sldMkLst>
          <pc:docMk/>
          <pc:sldMk cId="356611167" sldId="403"/>
        </pc:sldMkLst>
        <pc:spChg chg="mod">
          <ac:chgData name="김진혁" userId="S::1dt010@dataschool.msai.kr::4c0720fb-611a-428b-83a8-e92055561132" providerId="AD" clId="Web-{85EB0873-EEAE-74D6-A76E-DEC08F1E2DBC}" dt="2025-06-10T01:16:24.150" v="3" actId="20577"/>
          <ac:spMkLst>
            <pc:docMk/>
            <pc:sldMk cId="356611167" sldId="403"/>
            <ac:spMk id="5" creationId="{766C68F9-CC7E-F1A2-7158-B947A6D8CFE5}"/>
          </ac:spMkLst>
        </pc:spChg>
      </pc:sldChg>
      <pc:sldChg chg="addSp delSp modSp add replId">
        <pc:chgData name="김진혁" userId="S::1dt010@dataschool.msai.kr::4c0720fb-611a-428b-83a8-e92055561132" providerId="AD" clId="Web-{85EB0873-EEAE-74D6-A76E-DEC08F1E2DBC}" dt="2025-06-10T01:29:19.661" v="172" actId="20577"/>
        <pc:sldMkLst>
          <pc:docMk/>
          <pc:sldMk cId="1049630619" sldId="404"/>
        </pc:sldMkLst>
        <pc:spChg chg="add mod">
          <ac:chgData name="김진혁" userId="S::1dt010@dataschool.msai.kr::4c0720fb-611a-428b-83a8-e92055561132" providerId="AD" clId="Web-{85EB0873-EEAE-74D6-A76E-DEC08F1E2DBC}" dt="2025-06-10T01:28:15.112" v="168" actId="20577"/>
          <ac:spMkLst>
            <pc:docMk/>
            <pc:sldMk cId="1049630619" sldId="404"/>
            <ac:spMk id="9" creationId="{9772CA5A-5887-52FB-C251-F7A96992B96E}"/>
          </ac:spMkLst>
        </pc:spChg>
        <pc:spChg chg="mod">
          <ac:chgData name="김진혁" userId="S::1dt010@dataschool.msai.kr::4c0720fb-611a-428b-83a8-e92055561132" providerId="AD" clId="Web-{85EB0873-EEAE-74D6-A76E-DEC08F1E2DBC}" dt="2025-06-10T01:24:54.792" v="108" actId="20577"/>
          <ac:spMkLst>
            <pc:docMk/>
            <pc:sldMk cId="1049630619" sldId="404"/>
            <ac:spMk id="11" creationId="{FB707634-1601-AE38-0B14-4B013F79D049}"/>
          </ac:spMkLst>
        </pc:spChg>
        <pc:spChg chg="add mod">
          <ac:chgData name="김진혁" userId="S::1dt010@dataschool.msai.kr::4c0720fb-611a-428b-83a8-e92055561132" providerId="AD" clId="Web-{85EB0873-EEAE-74D6-A76E-DEC08F1E2DBC}" dt="2025-06-10T01:26:25.108" v="123" actId="20577"/>
          <ac:spMkLst>
            <pc:docMk/>
            <pc:sldMk cId="1049630619" sldId="404"/>
            <ac:spMk id="12" creationId="{EF1A9A48-A5E7-D43A-A0BB-BB0D89E8442E}"/>
          </ac:spMkLst>
        </pc:spChg>
        <pc:spChg chg="mod">
          <ac:chgData name="김진혁" userId="S::1dt010@dataschool.msai.kr::4c0720fb-611a-428b-83a8-e92055561132" providerId="AD" clId="Web-{85EB0873-EEAE-74D6-A76E-DEC08F1E2DBC}" dt="2025-06-10T01:29:19.661" v="172" actId="20577"/>
          <ac:spMkLst>
            <pc:docMk/>
            <pc:sldMk cId="1049630619" sldId="404"/>
            <ac:spMk id="24" creationId="{9980B244-7E6F-87CA-B030-777D27F4114C}"/>
          </ac:spMkLst>
        </pc:spChg>
        <pc:spChg chg="add del">
          <ac:chgData name="김진혁" userId="S::1dt010@dataschool.msai.kr::4c0720fb-611a-428b-83a8-e92055561132" providerId="AD" clId="Web-{85EB0873-EEAE-74D6-A76E-DEC08F1E2DBC}" dt="2025-06-10T01:23:44.478" v="82"/>
          <ac:spMkLst>
            <pc:docMk/>
            <pc:sldMk cId="1049630619" sldId="404"/>
            <ac:spMk id="249" creationId="{AB383531-F1D3-7220-5F65-4FE57596A5D5}"/>
          </ac:spMkLst>
        </pc:spChg>
        <pc:spChg chg="del">
          <ac:chgData name="김진혁" userId="S::1dt010@dataschool.msai.kr::4c0720fb-611a-428b-83a8-e92055561132" providerId="AD" clId="Web-{85EB0873-EEAE-74D6-A76E-DEC08F1E2DBC}" dt="2025-06-10T01:23:21.008" v="26"/>
          <ac:spMkLst>
            <pc:docMk/>
            <pc:sldMk cId="1049630619" sldId="404"/>
            <ac:spMk id="250" creationId="{AF1C7406-5466-BB5D-6839-813E7D2F071E}"/>
          </ac:spMkLst>
        </pc:spChg>
        <pc:spChg chg="add del">
          <ac:chgData name="김진혁" userId="S::1dt010@dataschool.msai.kr::4c0720fb-611a-428b-83a8-e92055561132" providerId="AD" clId="Web-{85EB0873-EEAE-74D6-A76E-DEC08F1E2DBC}" dt="2025-06-10T01:23:44.478" v="81"/>
          <ac:spMkLst>
            <pc:docMk/>
            <pc:sldMk cId="1049630619" sldId="404"/>
            <ac:spMk id="251" creationId="{8C52E53B-9E9F-E18F-7CC7-BCD011F8AB94}"/>
          </ac:spMkLst>
        </pc:spChg>
        <pc:spChg chg="del">
          <ac:chgData name="김진혁" userId="S::1dt010@dataschool.msai.kr::4c0720fb-611a-428b-83a8-e92055561132" providerId="AD" clId="Web-{85EB0873-EEAE-74D6-A76E-DEC08F1E2DBC}" dt="2025-06-10T01:23:44.478" v="80"/>
          <ac:spMkLst>
            <pc:docMk/>
            <pc:sldMk cId="1049630619" sldId="404"/>
            <ac:spMk id="253" creationId="{C21BE44A-954F-1632-C648-D11600F2FC6F}"/>
          </ac:spMkLst>
        </pc:spChg>
        <pc:spChg chg="del">
          <ac:chgData name="김진혁" userId="S::1dt010@dataschool.msai.kr::4c0720fb-611a-428b-83a8-e92055561132" providerId="AD" clId="Web-{85EB0873-EEAE-74D6-A76E-DEC08F1E2DBC}" dt="2025-06-10T01:23:44.478" v="79"/>
          <ac:spMkLst>
            <pc:docMk/>
            <pc:sldMk cId="1049630619" sldId="404"/>
            <ac:spMk id="256" creationId="{4F1D9C18-28CC-254E-28F0-24AC5330E3B5}"/>
          </ac:spMkLst>
        </pc:spChg>
        <pc:spChg chg="del">
          <ac:chgData name="김진혁" userId="S::1dt010@dataschool.msai.kr::4c0720fb-611a-428b-83a8-e92055561132" providerId="AD" clId="Web-{85EB0873-EEAE-74D6-A76E-DEC08F1E2DBC}" dt="2025-06-10T01:23:22.211" v="27"/>
          <ac:spMkLst>
            <pc:docMk/>
            <pc:sldMk cId="1049630619" sldId="404"/>
            <ac:spMk id="262" creationId="{95483A21-17CB-F814-CE41-A1571CF40353}"/>
          </ac:spMkLst>
        </pc:spChg>
        <pc:spChg chg="add del">
          <ac:chgData name="김진혁" userId="S::1dt010@dataschool.msai.kr::4c0720fb-611a-428b-83a8-e92055561132" providerId="AD" clId="Web-{85EB0873-EEAE-74D6-A76E-DEC08F1E2DBC}" dt="2025-06-10T01:23:44.478" v="78"/>
          <ac:spMkLst>
            <pc:docMk/>
            <pc:sldMk cId="1049630619" sldId="404"/>
            <ac:spMk id="265" creationId="{26A2F491-0351-FA5D-6FB7-8E555851FA17}"/>
          </ac:spMkLst>
        </pc:spChg>
        <pc:spChg chg="del">
          <ac:chgData name="김진혁" userId="S::1dt010@dataschool.msai.kr::4c0720fb-611a-428b-83a8-e92055561132" providerId="AD" clId="Web-{85EB0873-EEAE-74D6-A76E-DEC08F1E2DBC}" dt="2025-06-10T01:23:44.478" v="77"/>
          <ac:spMkLst>
            <pc:docMk/>
            <pc:sldMk cId="1049630619" sldId="404"/>
            <ac:spMk id="268" creationId="{7D71835B-F03E-904C-27F5-A97FA6217904}"/>
          </ac:spMkLst>
        </pc:spChg>
        <pc:spChg chg="add del mod">
          <ac:chgData name="김진혁" userId="S::1dt010@dataschool.msai.kr::4c0720fb-611a-428b-83a8-e92055561132" providerId="AD" clId="Web-{85EB0873-EEAE-74D6-A76E-DEC08F1E2DBC}" dt="2025-06-10T01:23:44.478" v="76"/>
          <ac:spMkLst>
            <pc:docMk/>
            <pc:sldMk cId="1049630619" sldId="404"/>
            <ac:spMk id="269" creationId="{9E53C1DC-8A12-9CCF-F3A9-3925DC447E6A}"/>
          </ac:spMkLst>
        </pc:spChg>
        <pc:spChg chg="add del">
          <ac:chgData name="김진혁" userId="S::1dt010@dataschool.msai.kr::4c0720fb-611a-428b-83a8-e92055561132" providerId="AD" clId="Web-{85EB0873-EEAE-74D6-A76E-DEC08F1E2DBC}" dt="2025-06-10T01:23:44.478" v="75"/>
          <ac:spMkLst>
            <pc:docMk/>
            <pc:sldMk cId="1049630619" sldId="404"/>
            <ac:spMk id="273" creationId="{10DDF602-097F-8EF7-2563-B4DD9A0787DE}"/>
          </ac:spMkLst>
        </pc:spChg>
        <pc:spChg chg="del">
          <ac:chgData name="김진혁" userId="S::1dt010@dataschool.msai.kr::4c0720fb-611a-428b-83a8-e92055561132" providerId="AD" clId="Web-{85EB0873-EEAE-74D6-A76E-DEC08F1E2DBC}" dt="2025-06-10T01:23:44.478" v="74"/>
          <ac:spMkLst>
            <pc:docMk/>
            <pc:sldMk cId="1049630619" sldId="404"/>
            <ac:spMk id="274" creationId="{ADCFB179-E213-0081-810B-FB3C135468ED}"/>
          </ac:spMkLst>
        </pc:spChg>
        <pc:spChg chg="del">
          <ac:chgData name="김진혁" userId="S::1dt010@dataschool.msai.kr::4c0720fb-611a-428b-83a8-e92055561132" providerId="AD" clId="Web-{85EB0873-EEAE-74D6-A76E-DEC08F1E2DBC}" dt="2025-06-10T01:23:44.478" v="70"/>
          <ac:spMkLst>
            <pc:docMk/>
            <pc:sldMk cId="1049630619" sldId="404"/>
            <ac:spMk id="291" creationId="{D4DA1F21-0D2B-D52F-2459-65A18F88913F}"/>
          </ac:spMkLst>
        </pc:spChg>
        <pc:picChg chg="add mod ord">
          <ac:chgData name="김진혁" userId="S::1dt010@dataschool.msai.kr::4c0720fb-611a-428b-83a8-e92055561132" providerId="AD" clId="Web-{85EB0873-EEAE-74D6-A76E-DEC08F1E2DBC}" dt="2025-06-10T01:24:45.870" v="102" actId="14100"/>
          <ac:picMkLst>
            <pc:docMk/>
            <pc:sldMk cId="1049630619" sldId="404"/>
            <ac:picMk id="7" creationId="{BE6439C2-2D54-E81F-1CC0-61743F814680}"/>
          </ac:picMkLst>
        </pc:picChg>
        <pc:picChg chg="ord">
          <ac:chgData name="김진혁" userId="S::1dt010@dataschool.msai.kr::4c0720fb-611a-428b-83a8-e92055561132" providerId="AD" clId="Web-{85EB0873-EEAE-74D6-A76E-DEC08F1E2DBC}" dt="2025-06-10T01:24:06.041" v="90"/>
          <ac:picMkLst>
            <pc:docMk/>
            <pc:sldMk cId="1049630619" sldId="404"/>
            <ac:picMk id="99" creationId="{31A0A344-A3DC-170A-FBEA-31D78B4E9AC6}"/>
          </ac:picMkLst>
        </pc:picChg>
        <pc:picChg chg="add del">
          <ac:chgData name="김진혁" userId="S::1dt010@dataschool.msai.kr::4c0720fb-611a-428b-83a8-e92055561132" providerId="AD" clId="Web-{85EB0873-EEAE-74D6-A76E-DEC08F1E2DBC}" dt="2025-06-10T01:23:38.852" v="61"/>
          <ac:picMkLst>
            <pc:docMk/>
            <pc:sldMk cId="1049630619" sldId="404"/>
            <ac:picMk id="132" creationId="{034A983A-1C9C-99EE-937D-41D2B54739FD}"/>
          </ac:picMkLst>
        </pc:picChg>
        <pc:picChg chg="add del">
          <ac:chgData name="김진혁" userId="S::1dt010@dataschool.msai.kr::4c0720fb-611a-428b-83a8-e92055561132" providerId="AD" clId="Web-{85EB0873-EEAE-74D6-A76E-DEC08F1E2DBC}" dt="2025-06-10T01:23:38.852" v="60"/>
          <ac:picMkLst>
            <pc:docMk/>
            <pc:sldMk cId="1049630619" sldId="404"/>
            <ac:picMk id="191" creationId="{B0A89F7E-CFE1-C32B-A900-B2D6B5AF7D84}"/>
          </ac:picMkLst>
        </pc:picChg>
        <pc:picChg chg="add del">
          <ac:chgData name="김진혁" userId="S::1dt010@dataschool.msai.kr::4c0720fb-611a-428b-83a8-e92055561132" providerId="AD" clId="Web-{85EB0873-EEAE-74D6-A76E-DEC08F1E2DBC}" dt="2025-06-10T01:23:44.478" v="73"/>
          <ac:picMkLst>
            <pc:docMk/>
            <pc:sldMk cId="1049630619" sldId="404"/>
            <ac:picMk id="282" creationId="{BFC93AF2-4D08-5C53-6555-8917DEAE90CB}"/>
          </ac:picMkLst>
        </pc:picChg>
        <pc:picChg chg="add del">
          <ac:chgData name="김진혁" userId="S::1dt010@dataschool.msai.kr::4c0720fb-611a-428b-83a8-e92055561132" providerId="AD" clId="Web-{85EB0873-EEAE-74D6-A76E-DEC08F1E2DBC}" dt="2025-06-10T01:23:44.478" v="72"/>
          <ac:picMkLst>
            <pc:docMk/>
            <pc:sldMk cId="1049630619" sldId="404"/>
            <ac:picMk id="285" creationId="{7408B13A-ACB7-C45F-1092-6B91E8B88E06}"/>
          </ac:picMkLst>
        </pc:picChg>
        <pc:picChg chg="add del">
          <ac:chgData name="김진혁" userId="S::1dt010@dataschool.msai.kr::4c0720fb-611a-428b-83a8-e92055561132" providerId="AD" clId="Web-{85EB0873-EEAE-74D6-A76E-DEC08F1E2DBC}" dt="2025-06-10T01:23:44.478" v="71"/>
          <ac:picMkLst>
            <pc:docMk/>
            <pc:sldMk cId="1049630619" sldId="404"/>
            <ac:picMk id="290" creationId="{9B11A761-0732-4723-0CB1-79B761F4A880}"/>
          </ac:picMkLst>
        </pc:picChg>
      </pc:sldChg>
    </pc:docChg>
  </pc:docChgLst>
  <pc:docChgLst>
    <pc:chgData name="김진혁" userId="S::1dt010@dataschool.msai.kr::4c0720fb-611a-428b-83a8-e92055561132" providerId="AD" clId="Web-{33E6EC01-2D7D-F02D-E819-2CB9835A7B93}"/>
    <pc:docChg chg="addSld">
      <pc:chgData name="김진혁" userId="S::1dt010@dataschool.msai.kr::4c0720fb-611a-428b-83a8-e92055561132" providerId="AD" clId="Web-{33E6EC01-2D7D-F02D-E819-2CB9835A7B93}" dt="2025-06-10T00:41:09.649" v="1"/>
      <pc:docMkLst>
        <pc:docMk/>
      </pc:docMkLst>
      <pc:sldChg chg="add">
        <pc:chgData name="김진혁" userId="S::1dt010@dataschool.msai.kr::4c0720fb-611a-428b-83a8-e92055561132" providerId="AD" clId="Web-{33E6EC01-2D7D-F02D-E819-2CB9835A7B93}" dt="2025-06-10T00:41:09.571" v="0"/>
        <pc:sldMkLst>
          <pc:docMk/>
          <pc:sldMk cId="2097180243" sldId="345"/>
        </pc:sldMkLst>
      </pc:sldChg>
      <pc:sldChg chg="add">
        <pc:chgData name="김진혁" userId="S::1dt010@dataschool.msai.kr::4c0720fb-611a-428b-83a8-e92055561132" providerId="AD" clId="Web-{33E6EC01-2D7D-F02D-E819-2CB9835A7B93}" dt="2025-06-10T00:41:09.649" v="1"/>
        <pc:sldMkLst>
          <pc:docMk/>
          <pc:sldMk cId="2083363582" sldId="347"/>
        </pc:sldMkLst>
      </pc:sldChg>
    </pc:docChg>
  </pc:docChgLst>
  <pc:docChgLst>
    <pc:chgData name="정민철" userId="S::1dt051@dataschool.msai.kr::46d9e1e3-50da-4a0c-a7d6-958621c1d3e5" providerId="AD" clId="Web-{F1A77D32-2F42-E137-7960-B3E6EBEE7F4D}"/>
    <pc:docChg chg="modSld">
      <pc:chgData name="정민철" userId="S::1dt051@dataschool.msai.kr::46d9e1e3-50da-4a0c-a7d6-958621c1d3e5" providerId="AD" clId="Web-{F1A77D32-2F42-E137-7960-B3E6EBEE7F4D}" dt="2025-06-09T10:05:14.108" v="5"/>
      <pc:docMkLst>
        <pc:docMk/>
      </pc:docMkLst>
      <pc:sldChg chg="modSp">
        <pc:chgData name="정민철" userId="S::1dt051@dataschool.msai.kr::46d9e1e3-50da-4a0c-a7d6-958621c1d3e5" providerId="AD" clId="Web-{F1A77D32-2F42-E137-7960-B3E6EBEE7F4D}" dt="2025-06-09T10:05:14.108" v="5"/>
        <pc:sldMkLst>
          <pc:docMk/>
          <pc:sldMk cId="2031215495" sldId="294"/>
        </pc:sldMkLst>
        <pc:spChg chg="mod">
          <ac:chgData name="정민철" userId="S::1dt051@dataschool.msai.kr::46d9e1e3-50da-4a0c-a7d6-958621c1d3e5" providerId="AD" clId="Web-{F1A77D32-2F42-E137-7960-B3E6EBEE7F4D}" dt="2025-06-09T10:05:14.045" v="3"/>
          <ac:spMkLst>
            <pc:docMk/>
            <pc:sldMk cId="2031215495" sldId="294"/>
            <ac:spMk id="22" creationId="{92519771-A232-D9CF-4769-EBFF2F8CFBB1}"/>
          </ac:spMkLst>
        </pc:spChg>
        <pc:spChg chg="mod">
          <ac:chgData name="정민철" userId="S::1dt051@dataschool.msai.kr::46d9e1e3-50da-4a0c-a7d6-958621c1d3e5" providerId="AD" clId="Web-{F1A77D32-2F42-E137-7960-B3E6EBEE7F4D}" dt="2025-06-09T10:05:14.045" v="4"/>
          <ac:spMkLst>
            <pc:docMk/>
            <pc:sldMk cId="2031215495" sldId="294"/>
            <ac:spMk id="23" creationId="{EE109AB5-00CA-F0E8-7FD9-645FB6E912A9}"/>
          </ac:spMkLst>
        </pc:spChg>
        <pc:spChg chg="mod">
          <ac:chgData name="정민철" userId="S::1dt051@dataschool.msai.kr::46d9e1e3-50da-4a0c-a7d6-958621c1d3e5" providerId="AD" clId="Web-{F1A77D32-2F42-E137-7960-B3E6EBEE7F4D}" dt="2025-06-09T10:05:14.108" v="5"/>
          <ac:spMkLst>
            <pc:docMk/>
            <pc:sldMk cId="2031215495" sldId="294"/>
            <ac:spMk id="25" creationId="{093CAA92-4EAE-8A8B-E8EE-0F5B51065B1A}"/>
          </ac:spMkLst>
        </pc:spChg>
      </pc:sldChg>
    </pc:docChg>
  </pc:docChgLst>
  <pc:docChgLst>
    <pc:chgData name="김진혁" userId="S::1dt010@dataschool.msai.kr::4c0720fb-611a-428b-83a8-e92055561132" providerId="AD" clId="Web-{ED3674C1-1EA5-BA01-23D9-0C801C435EBD}"/>
    <pc:docChg chg="addSld modSld">
      <pc:chgData name="김진혁" userId="S::1dt010@dataschool.msai.kr::4c0720fb-611a-428b-83a8-e92055561132" providerId="AD" clId="Web-{ED3674C1-1EA5-BA01-23D9-0C801C435EBD}" dt="2025-06-10T07:15:24.444" v="6"/>
      <pc:docMkLst>
        <pc:docMk/>
      </pc:docMkLst>
      <pc:sldChg chg="delSp">
        <pc:chgData name="김진혁" userId="S::1dt010@dataschool.msai.kr::4c0720fb-611a-428b-83a8-e92055561132" providerId="AD" clId="Web-{ED3674C1-1EA5-BA01-23D9-0C801C435EBD}" dt="2025-06-10T06:59:13.758" v="4"/>
        <pc:sldMkLst>
          <pc:docMk/>
          <pc:sldMk cId="3999021374" sldId="305"/>
        </pc:sldMkLst>
        <pc:inkChg chg="del">
          <ac:chgData name="김진혁" userId="S::1dt010@dataschool.msai.kr::4c0720fb-611a-428b-83a8-e92055561132" providerId="AD" clId="Web-{ED3674C1-1EA5-BA01-23D9-0C801C435EBD}" dt="2025-06-10T06:59:11.242" v="2"/>
          <ac:inkMkLst>
            <pc:docMk/>
            <pc:sldMk cId="3999021374" sldId="305"/>
            <ac:inkMk id="26" creationId="{579EDFC6-E271-AB58-8607-A8B35212B96D}"/>
          </ac:inkMkLst>
        </pc:inkChg>
        <pc:inkChg chg="del">
          <ac:chgData name="김진혁" userId="S::1dt010@dataschool.msai.kr::4c0720fb-611a-428b-83a8-e92055561132" providerId="AD" clId="Web-{ED3674C1-1EA5-BA01-23D9-0C801C435EBD}" dt="2025-06-10T06:59:11.242" v="1"/>
          <ac:inkMkLst>
            <pc:docMk/>
            <pc:sldMk cId="3999021374" sldId="305"/>
            <ac:inkMk id="28" creationId="{7B4A54D7-89CA-F358-CB29-83D0D21C4A24}"/>
          </ac:inkMkLst>
        </pc:inkChg>
        <pc:inkChg chg="del">
          <ac:chgData name="김진혁" userId="S::1dt010@dataschool.msai.kr::4c0720fb-611a-428b-83a8-e92055561132" providerId="AD" clId="Web-{ED3674C1-1EA5-BA01-23D9-0C801C435EBD}" dt="2025-06-10T06:59:13.758" v="4"/>
          <ac:inkMkLst>
            <pc:docMk/>
            <pc:sldMk cId="3999021374" sldId="305"/>
            <ac:inkMk id="29" creationId="{D878CD5E-8199-5574-1083-2F5350AFB39B}"/>
          </ac:inkMkLst>
        </pc:inkChg>
        <pc:inkChg chg="del">
          <ac:chgData name="김진혁" userId="S::1dt010@dataschool.msai.kr::4c0720fb-611a-428b-83a8-e92055561132" providerId="AD" clId="Web-{ED3674C1-1EA5-BA01-23D9-0C801C435EBD}" dt="2025-06-10T06:59:13.758" v="3"/>
          <ac:inkMkLst>
            <pc:docMk/>
            <pc:sldMk cId="3999021374" sldId="305"/>
            <ac:inkMk id="30" creationId="{AC327AE4-D317-E072-040E-2FC0AC3D1D8B}"/>
          </ac:inkMkLst>
        </pc:inkChg>
        <pc:inkChg chg="del">
          <ac:chgData name="김진혁" userId="S::1dt010@dataschool.msai.kr::4c0720fb-611a-428b-83a8-e92055561132" providerId="AD" clId="Web-{ED3674C1-1EA5-BA01-23D9-0C801C435EBD}" dt="2025-06-10T06:59:11.242" v="0"/>
          <ac:inkMkLst>
            <pc:docMk/>
            <pc:sldMk cId="3999021374" sldId="305"/>
            <ac:inkMk id="31" creationId="{AC0600C2-CEA6-BB15-E657-C4B398A16439}"/>
          </ac:inkMkLst>
        </pc:inkChg>
      </pc:sldChg>
      <pc:sldChg chg="add">
        <pc:chgData name="김진혁" userId="S::1dt010@dataschool.msai.kr::4c0720fb-611a-428b-83a8-e92055561132" providerId="AD" clId="Web-{ED3674C1-1EA5-BA01-23D9-0C801C435EBD}" dt="2025-06-10T07:15:24.366" v="5"/>
        <pc:sldMkLst>
          <pc:docMk/>
          <pc:sldMk cId="2097180243" sldId="345"/>
        </pc:sldMkLst>
      </pc:sldChg>
      <pc:sldChg chg="add">
        <pc:chgData name="김진혁" userId="S::1dt010@dataschool.msai.kr::4c0720fb-611a-428b-83a8-e92055561132" providerId="AD" clId="Web-{ED3674C1-1EA5-BA01-23D9-0C801C435EBD}" dt="2025-06-10T07:15:24.444" v="6"/>
        <pc:sldMkLst>
          <pc:docMk/>
          <pc:sldMk cId="2083363582" sldId="347"/>
        </pc:sldMkLst>
      </pc:sldChg>
    </pc:docChg>
  </pc:docChgLst>
  <pc:docChgLst>
    <pc:chgData name="김진우" userId="S::1dt009@dataschool.msai.kr::3e245eaa-fedb-4e9f-896e-2da1320e3701" providerId="AD" clId="Web-{D0467B52-51DF-2507-F150-6DF252E64376}"/>
    <pc:docChg chg="modSld">
      <pc:chgData name="김진우" userId="S::1dt009@dataschool.msai.kr::3e245eaa-fedb-4e9f-896e-2da1320e3701" providerId="AD" clId="Web-{D0467B52-51DF-2507-F150-6DF252E64376}" dt="2025-06-10T00:46:38.738" v="16" actId="14100"/>
      <pc:docMkLst>
        <pc:docMk/>
      </pc:docMkLst>
      <pc:sldChg chg="addSp delSp modSp">
        <pc:chgData name="김진우" userId="S::1dt009@dataschool.msai.kr::3e245eaa-fedb-4e9f-896e-2da1320e3701" providerId="AD" clId="Web-{D0467B52-51DF-2507-F150-6DF252E64376}" dt="2025-06-10T00:46:38.738" v="16" actId="14100"/>
        <pc:sldMkLst>
          <pc:docMk/>
          <pc:sldMk cId="1593757872" sldId="402"/>
        </pc:sldMkLst>
        <pc:spChg chg="mod">
          <ac:chgData name="김진우" userId="S::1dt009@dataschool.msai.kr::3e245eaa-fedb-4e9f-896e-2da1320e3701" providerId="AD" clId="Web-{D0467B52-51DF-2507-F150-6DF252E64376}" dt="2025-06-10T00:44:56.361" v="12"/>
          <ac:spMkLst>
            <pc:docMk/>
            <pc:sldMk cId="1593757872" sldId="402"/>
            <ac:spMk id="46" creationId="{6CB9DE6F-737D-7F5F-735E-C0A80FCC0CA3}"/>
          </ac:spMkLst>
        </pc:spChg>
        <pc:picChg chg="del">
          <ac:chgData name="김진우" userId="S::1dt009@dataschool.msai.kr::3e245eaa-fedb-4e9f-896e-2da1320e3701" providerId="AD" clId="Web-{D0467B52-51DF-2507-F150-6DF252E64376}" dt="2025-06-10T00:43:53.626" v="1"/>
          <ac:picMkLst>
            <pc:docMk/>
            <pc:sldMk cId="1593757872" sldId="402"/>
            <ac:picMk id="6" creationId="{0E5429ED-2A4E-7037-3ADA-701BDAD9E6D3}"/>
          </ac:picMkLst>
        </pc:picChg>
        <pc:picChg chg="add mod">
          <ac:chgData name="김진우" userId="S::1dt009@dataschool.msai.kr::3e245eaa-fedb-4e9f-896e-2da1320e3701" providerId="AD" clId="Web-{D0467B52-51DF-2507-F150-6DF252E64376}" dt="2025-06-10T00:46:38.738" v="16" actId="14100"/>
          <ac:picMkLst>
            <pc:docMk/>
            <pc:sldMk cId="1593757872" sldId="402"/>
            <ac:picMk id="7" creationId="{DD602D85-5639-5297-3C7D-A97DDB8B62FF}"/>
          </ac:picMkLst>
        </pc:picChg>
      </pc:sldChg>
    </pc:docChg>
  </pc:docChgLst>
  <pc:docChgLst>
    <pc:chgData name="김진혁" userId="S::1dt010@dataschool.msai.kr::4c0720fb-611a-428b-83a8-e92055561132" providerId="AD" clId="Web-{22902A8B-2B07-E984-7147-0B8F6C25F907}"/>
    <pc:docChg chg="delSld modSld">
      <pc:chgData name="김진혁" userId="S::1dt010@dataschool.msai.kr::4c0720fb-611a-428b-83a8-e92055561132" providerId="AD" clId="Web-{22902A8B-2B07-E984-7147-0B8F6C25F907}" dt="2025-06-09T07:34:43.863" v="7" actId="20577"/>
      <pc:docMkLst>
        <pc:docMk/>
      </pc:docMkLst>
      <pc:sldChg chg="del">
        <pc:chgData name="김진혁" userId="S::1dt010@dataschool.msai.kr::4c0720fb-611a-428b-83a8-e92055561132" providerId="AD" clId="Web-{22902A8B-2B07-E984-7147-0B8F6C25F907}" dt="2025-06-09T07:32:51.073" v="0"/>
        <pc:sldMkLst>
          <pc:docMk/>
          <pc:sldMk cId="3906105151" sldId="295"/>
        </pc:sldMkLst>
      </pc:sldChg>
      <pc:sldChg chg="modSp">
        <pc:chgData name="김진혁" userId="S::1dt010@dataschool.msai.kr::4c0720fb-611a-428b-83a8-e92055561132" providerId="AD" clId="Web-{22902A8B-2B07-E984-7147-0B8F6C25F907}" dt="2025-06-09T07:34:12.611" v="4" actId="20577"/>
        <pc:sldMkLst>
          <pc:docMk/>
          <pc:sldMk cId="1486135720" sldId="309"/>
        </pc:sldMkLst>
        <pc:spChg chg="mod">
          <ac:chgData name="김진혁" userId="S::1dt010@dataschool.msai.kr::4c0720fb-611a-428b-83a8-e92055561132" providerId="AD" clId="Web-{22902A8B-2B07-E984-7147-0B8F6C25F907}" dt="2025-06-09T07:34:12.611" v="4" actId="20577"/>
          <ac:spMkLst>
            <pc:docMk/>
            <pc:sldMk cId="1486135720" sldId="309"/>
            <ac:spMk id="2" creationId="{AA0F5AFE-E02A-A2DF-1811-094A567F6FE1}"/>
          </ac:spMkLst>
        </pc:spChg>
      </pc:sldChg>
      <pc:sldChg chg="modSp">
        <pc:chgData name="김진혁" userId="S::1dt010@dataschool.msai.kr::4c0720fb-611a-428b-83a8-e92055561132" providerId="AD" clId="Web-{22902A8B-2B07-E984-7147-0B8F6C25F907}" dt="2025-06-09T07:34:41.379" v="6" actId="20577"/>
        <pc:sldMkLst>
          <pc:docMk/>
          <pc:sldMk cId="129312256" sldId="310"/>
        </pc:sldMkLst>
        <pc:spChg chg="mod">
          <ac:chgData name="김진혁" userId="S::1dt010@dataschool.msai.kr::4c0720fb-611a-428b-83a8-e92055561132" providerId="AD" clId="Web-{22902A8B-2B07-E984-7147-0B8F6C25F907}" dt="2025-06-09T07:34:41.379" v="6" actId="20577"/>
          <ac:spMkLst>
            <pc:docMk/>
            <pc:sldMk cId="129312256" sldId="310"/>
            <ac:spMk id="2" creationId="{7806420B-7618-1496-B5C2-5F8DA83A172D}"/>
          </ac:spMkLst>
        </pc:spChg>
      </pc:sldChg>
      <pc:sldChg chg="modSp">
        <pc:chgData name="김진혁" userId="S::1dt010@dataschool.msai.kr::4c0720fb-611a-428b-83a8-e92055561132" providerId="AD" clId="Web-{22902A8B-2B07-E984-7147-0B8F6C25F907}" dt="2025-06-09T07:34:43.863" v="7" actId="20577"/>
        <pc:sldMkLst>
          <pc:docMk/>
          <pc:sldMk cId="3166084211" sldId="311"/>
        </pc:sldMkLst>
        <pc:spChg chg="mod">
          <ac:chgData name="김진혁" userId="S::1dt010@dataschool.msai.kr::4c0720fb-611a-428b-83a8-e92055561132" providerId="AD" clId="Web-{22902A8B-2B07-E984-7147-0B8F6C25F907}" dt="2025-06-09T07:34:43.863" v="7" actId="20577"/>
          <ac:spMkLst>
            <pc:docMk/>
            <pc:sldMk cId="3166084211" sldId="311"/>
            <ac:spMk id="2" creationId="{5DF5C731-0B26-AFBA-1D25-E6AE3BB1DD35}"/>
          </ac:spMkLst>
        </pc:spChg>
      </pc:sldChg>
      <pc:sldChg chg="modSp">
        <pc:chgData name="김진혁" userId="S::1dt010@dataschool.msai.kr::4c0720fb-611a-428b-83a8-e92055561132" providerId="AD" clId="Web-{22902A8B-2B07-E984-7147-0B8F6C25F907}" dt="2025-06-09T07:34:16.033" v="5" actId="20577"/>
        <pc:sldMkLst>
          <pc:docMk/>
          <pc:sldMk cId="3029364494" sldId="380"/>
        </pc:sldMkLst>
        <pc:spChg chg="mod">
          <ac:chgData name="김진혁" userId="S::1dt010@dataschool.msai.kr::4c0720fb-611a-428b-83a8-e92055561132" providerId="AD" clId="Web-{22902A8B-2B07-E984-7147-0B8F6C25F907}" dt="2025-06-09T07:34:16.033" v="5" actId="20577"/>
          <ac:spMkLst>
            <pc:docMk/>
            <pc:sldMk cId="3029364494" sldId="380"/>
            <ac:spMk id="4" creationId="{E4A7428F-8074-BDCD-5B9D-C0ADA88E453E}"/>
          </ac:spMkLst>
        </pc:spChg>
      </pc:sldChg>
    </pc:docChg>
  </pc:docChgLst>
  <pc:docChgLst>
    <pc:chgData name="김진혁" userId="S::1dt010@dataschool.msai.kr::4c0720fb-611a-428b-83a8-e92055561132" providerId="AD" clId="Web-{A9B416D5-ECD2-900B-B738-8B02EDE845F7}"/>
    <pc:docChg chg="addSld delSld modSld sldOrd">
      <pc:chgData name="김진혁" userId="S::1dt010@dataschool.msai.kr::4c0720fb-611a-428b-83a8-e92055561132" providerId="AD" clId="Web-{A9B416D5-ECD2-900B-B738-8B02EDE845F7}" dt="2025-06-10T06:13:00.483" v="129"/>
      <pc:docMkLst>
        <pc:docMk/>
      </pc:docMkLst>
      <pc:sldChg chg="ord">
        <pc:chgData name="김진혁" userId="S::1dt010@dataschool.msai.kr::4c0720fb-611a-428b-83a8-e92055561132" providerId="AD" clId="Web-{A9B416D5-ECD2-900B-B738-8B02EDE845F7}" dt="2025-06-10T06:12:45.435" v="128"/>
        <pc:sldMkLst>
          <pc:docMk/>
          <pc:sldMk cId="30141489" sldId="362"/>
        </pc:sldMkLst>
      </pc:sldChg>
      <pc:sldChg chg="del">
        <pc:chgData name="김진혁" userId="S::1dt010@dataschool.msai.kr::4c0720fb-611a-428b-83a8-e92055561132" providerId="AD" clId="Web-{A9B416D5-ECD2-900B-B738-8B02EDE845F7}" dt="2025-06-10T06:12:35.685" v="127"/>
        <pc:sldMkLst>
          <pc:docMk/>
          <pc:sldMk cId="789118905" sldId="371"/>
        </pc:sldMkLst>
      </pc:sldChg>
      <pc:sldChg chg="modSp">
        <pc:chgData name="김진혁" userId="S::1dt010@dataschool.msai.kr::4c0720fb-611a-428b-83a8-e92055561132" providerId="AD" clId="Web-{A9B416D5-ECD2-900B-B738-8B02EDE845F7}" dt="2025-06-10T05:23:50.457" v="0" actId="20577"/>
        <pc:sldMkLst>
          <pc:docMk/>
          <pc:sldMk cId="2274281614" sldId="399"/>
        </pc:sldMkLst>
        <pc:spChg chg="mod">
          <ac:chgData name="김진혁" userId="S::1dt010@dataschool.msai.kr::4c0720fb-611a-428b-83a8-e92055561132" providerId="AD" clId="Web-{A9B416D5-ECD2-900B-B738-8B02EDE845F7}" dt="2025-06-10T05:23:50.457" v="0" actId="20577"/>
          <ac:spMkLst>
            <pc:docMk/>
            <pc:sldMk cId="2274281614" sldId="399"/>
            <ac:spMk id="2" creationId="{20D3872E-D8F0-BF64-FC5F-317F5A47DBCD}"/>
          </ac:spMkLst>
        </pc:spChg>
      </pc:sldChg>
      <pc:sldChg chg="addSp delSp modSp">
        <pc:chgData name="김진혁" userId="S::1dt010@dataschool.msai.kr::4c0720fb-611a-428b-83a8-e92055561132" providerId="AD" clId="Web-{A9B416D5-ECD2-900B-B738-8B02EDE845F7}" dt="2025-06-10T05:26:35.134" v="19" actId="14100"/>
        <pc:sldMkLst>
          <pc:docMk/>
          <pc:sldMk cId="382260661" sldId="401"/>
        </pc:sldMkLst>
        <pc:spChg chg="mod">
          <ac:chgData name="김진혁" userId="S::1dt010@dataschool.msai.kr::4c0720fb-611a-428b-83a8-e92055561132" providerId="AD" clId="Web-{A9B416D5-ECD2-900B-B738-8B02EDE845F7}" dt="2025-06-10T05:24:47.943" v="5" actId="20577"/>
          <ac:spMkLst>
            <pc:docMk/>
            <pc:sldMk cId="382260661" sldId="401"/>
            <ac:spMk id="127" creationId="{03F42FBE-711F-2AE5-DA50-EBCDB0265D7B}"/>
          </ac:spMkLst>
        </pc:spChg>
        <pc:picChg chg="mod">
          <ac:chgData name="김진혁" userId="S::1dt010@dataschool.msai.kr::4c0720fb-611a-428b-83a8-e92055561132" providerId="AD" clId="Web-{A9B416D5-ECD2-900B-B738-8B02EDE845F7}" dt="2025-06-10T05:24:39.521" v="2" actId="14100"/>
          <ac:picMkLst>
            <pc:docMk/>
            <pc:sldMk cId="382260661" sldId="401"/>
            <ac:picMk id="10" creationId="{07C5B452-9B2B-D2A8-6828-E806154742DF}"/>
          </ac:picMkLst>
        </pc:picChg>
        <pc:picChg chg="add mod">
          <ac:chgData name="김진혁" userId="S::1dt010@dataschool.msai.kr::4c0720fb-611a-428b-83a8-e92055561132" providerId="AD" clId="Web-{A9B416D5-ECD2-900B-B738-8B02EDE845F7}" dt="2025-06-10T05:26:23.978" v="14" actId="1076"/>
          <ac:picMkLst>
            <pc:docMk/>
            <pc:sldMk cId="382260661" sldId="401"/>
            <ac:picMk id="12" creationId="{25C8B178-5407-0389-8F77-A85AC18B75B4}"/>
          </ac:picMkLst>
        </pc:picChg>
        <pc:picChg chg="mod">
          <ac:chgData name="김진혁" userId="S::1dt010@dataschool.msai.kr::4c0720fb-611a-428b-83a8-e92055561132" providerId="AD" clId="Web-{A9B416D5-ECD2-900B-B738-8B02EDE845F7}" dt="2025-06-10T05:26:35.134" v="19" actId="14100"/>
          <ac:picMkLst>
            <pc:docMk/>
            <pc:sldMk cId="382260661" sldId="401"/>
            <ac:picMk id="36" creationId="{4F9E7EB2-E4BC-00DF-39A4-A3CF7D784E8E}"/>
          </ac:picMkLst>
        </pc:picChg>
        <pc:picChg chg="mod">
          <ac:chgData name="김진혁" userId="S::1dt010@dataschool.msai.kr::4c0720fb-611a-428b-83a8-e92055561132" providerId="AD" clId="Web-{A9B416D5-ECD2-900B-B738-8B02EDE845F7}" dt="2025-06-10T05:24:59.147" v="7" actId="1076"/>
          <ac:picMkLst>
            <pc:docMk/>
            <pc:sldMk cId="382260661" sldId="401"/>
            <ac:picMk id="84" creationId="{DB576632-9ECE-BCBF-7D89-A43C66F11592}"/>
          </ac:picMkLst>
        </pc:picChg>
        <pc:picChg chg="mod">
          <ac:chgData name="김진혁" userId="S::1dt010@dataschool.msai.kr::4c0720fb-611a-428b-83a8-e92055561132" providerId="AD" clId="Web-{A9B416D5-ECD2-900B-B738-8B02EDE845F7}" dt="2025-06-10T05:24:56.256" v="6" actId="14100"/>
          <ac:picMkLst>
            <pc:docMk/>
            <pc:sldMk cId="382260661" sldId="401"/>
            <ac:picMk id="86" creationId="{3D462A01-910C-9C0B-9665-DB754745F0D8}"/>
          </ac:picMkLst>
        </pc:picChg>
        <pc:picChg chg="del">
          <ac:chgData name="김진혁" userId="S::1dt010@dataschool.msai.kr::4c0720fb-611a-428b-83a8-e92055561132" providerId="AD" clId="Web-{A9B416D5-ECD2-900B-B738-8B02EDE845F7}" dt="2025-06-10T05:26:22.134" v="13"/>
          <ac:picMkLst>
            <pc:docMk/>
            <pc:sldMk cId="382260661" sldId="401"/>
            <ac:picMk id="93" creationId="{5E3F37C8-2151-3482-B6E1-4C9E39BFD1EC}"/>
          </ac:picMkLst>
        </pc:picChg>
      </pc:sldChg>
      <pc:sldChg chg="del">
        <pc:chgData name="김진혁" userId="S::1dt010@dataschool.msai.kr::4c0720fb-611a-428b-83a8-e92055561132" providerId="AD" clId="Web-{A9B416D5-ECD2-900B-B738-8B02EDE845F7}" dt="2025-06-10T06:12:23.950" v="126"/>
        <pc:sldMkLst>
          <pc:docMk/>
          <pc:sldMk cId="1049630619" sldId="404"/>
        </pc:sldMkLst>
      </pc:sldChg>
      <pc:sldChg chg="del">
        <pc:chgData name="김진혁" userId="S::1dt010@dataschool.msai.kr::4c0720fb-611a-428b-83a8-e92055561132" providerId="AD" clId="Web-{A9B416D5-ECD2-900B-B738-8B02EDE845F7}" dt="2025-06-10T06:10:41.493" v="125"/>
        <pc:sldMkLst>
          <pc:docMk/>
          <pc:sldMk cId="2026901833" sldId="405"/>
        </pc:sldMkLst>
      </pc:sldChg>
      <pc:sldChg chg="del">
        <pc:chgData name="김진혁" userId="S::1dt010@dataschool.msai.kr::4c0720fb-611a-428b-83a8-e92055561132" providerId="AD" clId="Web-{A9B416D5-ECD2-900B-B738-8B02EDE845F7}" dt="2025-06-10T06:13:00.483" v="129"/>
        <pc:sldMkLst>
          <pc:docMk/>
          <pc:sldMk cId="3767306023" sldId="406"/>
        </pc:sldMkLst>
      </pc:sldChg>
      <pc:sldChg chg="addSp delSp modSp add">
        <pc:chgData name="김진혁" userId="S::1dt010@dataschool.msai.kr::4c0720fb-611a-428b-83a8-e92055561132" providerId="AD" clId="Web-{A9B416D5-ECD2-900B-B738-8B02EDE845F7}" dt="2025-06-10T06:07:17.080" v="124" actId="1076"/>
        <pc:sldMkLst>
          <pc:docMk/>
          <pc:sldMk cId="2003352348" sldId="410"/>
        </pc:sldMkLst>
        <pc:spChg chg="mod">
          <ac:chgData name="김진혁" userId="S::1dt010@dataschool.msai.kr::4c0720fb-611a-428b-83a8-e92055561132" providerId="AD" clId="Web-{A9B416D5-ECD2-900B-B738-8B02EDE845F7}" dt="2025-06-10T06:05:38.686" v="109" actId="20577"/>
          <ac:spMkLst>
            <pc:docMk/>
            <pc:sldMk cId="2003352348" sldId="410"/>
            <ac:spMk id="18" creationId="{6F692A2E-F513-3D21-BBB0-6D6B8FF23146}"/>
          </ac:spMkLst>
        </pc:spChg>
        <pc:picChg chg="add del mod">
          <ac:chgData name="김진혁" userId="S::1dt010@dataschool.msai.kr::4c0720fb-611a-428b-83a8-e92055561132" providerId="AD" clId="Web-{A9B416D5-ECD2-900B-B738-8B02EDE845F7}" dt="2025-06-10T06:07:02.642" v="118"/>
          <ac:picMkLst>
            <pc:docMk/>
            <pc:sldMk cId="2003352348" sldId="410"/>
            <ac:picMk id="5" creationId="{5DCA554F-7A0B-27C0-5F2E-0DD2C4D70230}"/>
          </ac:picMkLst>
        </pc:picChg>
        <pc:picChg chg="add mod">
          <ac:chgData name="김진혁" userId="S::1dt010@dataschool.msai.kr::4c0720fb-611a-428b-83a8-e92055561132" providerId="AD" clId="Web-{A9B416D5-ECD2-900B-B738-8B02EDE845F7}" dt="2025-06-10T06:07:17.080" v="124" actId="1076"/>
          <ac:picMkLst>
            <pc:docMk/>
            <pc:sldMk cId="2003352348" sldId="410"/>
            <ac:picMk id="6" creationId="{83996E4B-1457-1A91-0A80-693F3C61F61F}"/>
          </ac:picMkLst>
        </pc:picChg>
      </pc:sldChg>
      <pc:sldChg chg="delSp modSp">
        <pc:chgData name="김진혁" userId="S::1dt010@dataschool.msai.kr::4c0720fb-611a-428b-83a8-e92055561132" providerId="AD" clId="Web-{A9B416D5-ECD2-900B-B738-8B02EDE845F7}" dt="2025-06-10T05:45:21.455" v="92"/>
        <pc:sldMkLst>
          <pc:docMk/>
          <pc:sldMk cId="995970999" sldId="411"/>
        </pc:sldMkLst>
        <pc:spChg chg="mod">
          <ac:chgData name="김진혁" userId="S::1dt010@dataschool.msai.kr::4c0720fb-611a-428b-83a8-e92055561132" providerId="AD" clId="Web-{A9B416D5-ECD2-900B-B738-8B02EDE845F7}" dt="2025-06-10T05:42:54.528" v="47" actId="20577"/>
          <ac:spMkLst>
            <pc:docMk/>
            <pc:sldMk cId="995970999" sldId="411"/>
            <ac:spMk id="20" creationId="{51D3EC6C-0AF7-87DA-12E4-E6B7FB21A7E3}"/>
          </ac:spMkLst>
        </pc:spChg>
        <pc:spChg chg="mod">
          <ac:chgData name="김진혁" userId="S::1dt010@dataschool.msai.kr::4c0720fb-611a-428b-83a8-e92055561132" providerId="AD" clId="Web-{A9B416D5-ECD2-900B-B738-8B02EDE845F7}" dt="2025-06-10T05:44:56.908" v="76" actId="1076"/>
          <ac:spMkLst>
            <pc:docMk/>
            <pc:sldMk cId="995970999" sldId="411"/>
            <ac:spMk id="25" creationId="{580B57F3-9ECD-29A5-6F2C-8B4573D17E1E}"/>
          </ac:spMkLst>
        </pc:spChg>
        <pc:spChg chg="mod">
          <ac:chgData name="김진혁" userId="S::1dt010@dataschool.msai.kr::4c0720fb-611a-428b-83a8-e92055561132" providerId="AD" clId="Web-{A9B416D5-ECD2-900B-B738-8B02EDE845F7}" dt="2025-06-10T05:42:57.825" v="48" actId="20577"/>
          <ac:spMkLst>
            <pc:docMk/>
            <pc:sldMk cId="995970999" sldId="411"/>
            <ac:spMk id="37" creationId="{2EF9F946-F2DE-8B3E-B484-09EF5A160B63}"/>
          </ac:spMkLst>
        </pc:spChg>
        <pc:spChg chg="del mod">
          <ac:chgData name="김진혁" userId="S::1dt010@dataschool.msai.kr::4c0720fb-611a-428b-83a8-e92055561132" providerId="AD" clId="Web-{A9B416D5-ECD2-900B-B738-8B02EDE845F7}" dt="2025-06-10T05:41:18.790" v="21"/>
          <ac:spMkLst>
            <pc:docMk/>
            <pc:sldMk cId="995970999" sldId="411"/>
            <ac:spMk id="40" creationId="{5D5371C3-7114-9FB8-EF17-AE180896A0A2}"/>
          </ac:spMkLst>
        </pc:spChg>
        <pc:spChg chg="del mod">
          <ac:chgData name="김진혁" userId="S::1dt010@dataschool.msai.kr::4c0720fb-611a-428b-83a8-e92055561132" providerId="AD" clId="Web-{A9B416D5-ECD2-900B-B738-8B02EDE845F7}" dt="2025-06-10T05:45:21.455" v="92"/>
          <ac:spMkLst>
            <pc:docMk/>
            <pc:sldMk cId="995970999" sldId="411"/>
            <ac:spMk id="106" creationId="{4CB35FE8-FFF9-56DB-106D-6947444AA860}"/>
          </ac:spMkLst>
        </pc:spChg>
        <pc:spChg chg="mod">
          <ac:chgData name="김진혁" userId="S::1dt010@dataschool.msai.kr::4c0720fb-611a-428b-83a8-e92055561132" providerId="AD" clId="Web-{A9B416D5-ECD2-900B-B738-8B02EDE845F7}" dt="2025-06-10T05:45:18.393" v="91" actId="20577"/>
          <ac:spMkLst>
            <pc:docMk/>
            <pc:sldMk cId="995970999" sldId="411"/>
            <ac:spMk id="107" creationId="{CB95B652-DD07-82C9-9B87-48156BA8DA55}"/>
          </ac:spMkLst>
        </pc:spChg>
      </pc:sldChg>
    </pc:docChg>
  </pc:docChgLst>
  <pc:docChgLst>
    <pc:chgData name="Shuojie Feng" userId="4f46ee3d-74b6-4475-bf09-c95ccd3ea1b3" providerId="ADAL" clId="{B49B2F8D-98F2-4EA3-A1B4-11DD63CA80F4}"/>
    <pc:docChg chg="undo custSel modSld modMainMaster">
      <pc:chgData name="Shuojie Feng" userId="4f46ee3d-74b6-4475-bf09-c95ccd3ea1b3" providerId="ADAL" clId="{B49B2F8D-98F2-4EA3-A1B4-11DD63CA80F4}" dt="2025-03-11T08:31:03.008" v="82"/>
      <pc:docMkLst>
        <pc:docMk/>
      </pc:docMkLst>
      <pc:sldChg chg="addSp delSp modSp mod chgLayout">
        <pc:chgData name="Shuojie Feng" userId="4f46ee3d-74b6-4475-bf09-c95ccd3ea1b3" providerId="ADAL" clId="{B49B2F8D-98F2-4EA3-A1B4-11DD63CA80F4}" dt="2025-03-10T06:33:15.787" v="16" actId="6264"/>
        <pc:sldMkLst>
          <pc:docMk/>
          <pc:sldMk cId="1486135720" sldId="309"/>
        </pc:sldMkLst>
        <pc:spChg chg="mod ord">
          <ac:chgData name="Shuojie Feng" userId="4f46ee3d-74b6-4475-bf09-c95ccd3ea1b3" providerId="ADAL" clId="{B49B2F8D-98F2-4EA3-A1B4-11DD63CA80F4}" dt="2025-03-10T06:33:15.787" v="16" actId="6264"/>
          <ac:spMkLst>
            <pc:docMk/>
            <pc:sldMk cId="1486135720" sldId="309"/>
            <ac:spMk id="2" creationId="{AA0F5AFE-E02A-A2DF-1811-094A567F6FE1}"/>
          </ac:spMkLst>
        </pc:spChg>
        <pc:spChg chg="mod ord">
          <ac:chgData name="Shuojie Feng" userId="4f46ee3d-74b6-4475-bf09-c95ccd3ea1b3" providerId="ADAL" clId="{B49B2F8D-98F2-4EA3-A1B4-11DD63CA80F4}" dt="2025-03-10T06:33:15.787" v="16" actId="6264"/>
          <ac:spMkLst>
            <pc:docMk/>
            <pc:sldMk cId="1486135720" sldId="309"/>
            <ac:spMk id="3" creationId="{BC68D147-B183-8713-FBA0-D91A36BDCF06}"/>
          </ac:spMkLst>
        </pc:spChg>
        <pc:spChg chg="add del mod">
          <ac:chgData name="Shuojie Feng" userId="4f46ee3d-74b6-4475-bf09-c95ccd3ea1b3" providerId="ADAL" clId="{B49B2F8D-98F2-4EA3-A1B4-11DD63CA80F4}" dt="2025-03-10T06:33:15.787" v="16" actId="6264"/>
          <ac:spMkLst>
            <pc:docMk/>
            <pc:sldMk cId="1486135720" sldId="309"/>
            <ac:spMk id="4" creationId="{A95C86BC-5BA0-19FE-5E01-279165859C15}"/>
          </ac:spMkLst>
        </pc:spChg>
        <pc:spChg chg="add del mod">
          <ac:chgData name="Shuojie Feng" userId="4f46ee3d-74b6-4475-bf09-c95ccd3ea1b3" providerId="ADAL" clId="{B49B2F8D-98F2-4EA3-A1B4-11DD63CA80F4}" dt="2025-03-10T06:33:15.787" v="16" actId="6264"/>
          <ac:spMkLst>
            <pc:docMk/>
            <pc:sldMk cId="1486135720" sldId="309"/>
            <ac:spMk id="5" creationId="{3F195852-810C-16F8-F4A4-217969C41563}"/>
          </ac:spMkLst>
        </pc:spChg>
        <pc:spChg chg="add del mod">
          <ac:chgData name="Shuojie Feng" userId="4f46ee3d-74b6-4475-bf09-c95ccd3ea1b3" providerId="ADAL" clId="{B49B2F8D-98F2-4EA3-A1B4-11DD63CA80F4}" dt="2025-03-10T06:33:15.787" v="16" actId="6264"/>
          <ac:spMkLst>
            <pc:docMk/>
            <pc:sldMk cId="1486135720" sldId="309"/>
            <ac:spMk id="7" creationId="{E57A20C5-5552-0CC5-367C-A2D4AA3E737C}"/>
          </ac:spMkLst>
        </pc:spChg>
        <pc:picChg chg="mod ord">
          <ac:chgData name="Shuojie Feng" userId="4f46ee3d-74b6-4475-bf09-c95ccd3ea1b3" providerId="ADAL" clId="{B49B2F8D-98F2-4EA3-A1B4-11DD63CA80F4}" dt="2025-03-10T06:33:15.787" v="16" actId="6264"/>
          <ac:picMkLst>
            <pc:docMk/>
            <pc:sldMk cId="1486135720" sldId="309"/>
            <ac:picMk id="6" creationId="{E729FBF7-C685-D83C-8129-D5317CE5C167}"/>
          </ac:picMkLst>
        </pc:picChg>
      </pc:sldChg>
      <pc:sldChg chg="addSp delSp modSp mod chgLayout">
        <pc:chgData name="Shuojie Feng" userId="4f46ee3d-74b6-4475-bf09-c95ccd3ea1b3" providerId="ADAL" clId="{B49B2F8D-98F2-4EA3-A1B4-11DD63CA80F4}" dt="2025-03-10T06:33:22.639" v="19" actId="6264"/>
        <pc:sldMkLst>
          <pc:docMk/>
          <pc:sldMk cId="129312256" sldId="310"/>
        </pc:sldMkLst>
        <pc:spChg chg="mod ord">
          <ac:chgData name="Shuojie Feng" userId="4f46ee3d-74b6-4475-bf09-c95ccd3ea1b3" providerId="ADAL" clId="{B49B2F8D-98F2-4EA3-A1B4-11DD63CA80F4}" dt="2025-03-10T06:33:22.639" v="19" actId="6264"/>
          <ac:spMkLst>
            <pc:docMk/>
            <pc:sldMk cId="129312256" sldId="310"/>
            <ac:spMk id="2" creationId="{7806420B-7618-1496-B5C2-5F8DA83A172D}"/>
          </ac:spMkLst>
        </pc:spChg>
        <pc:spChg chg="mod ord">
          <ac:chgData name="Shuojie Feng" userId="4f46ee3d-74b6-4475-bf09-c95ccd3ea1b3" providerId="ADAL" clId="{B49B2F8D-98F2-4EA3-A1B4-11DD63CA80F4}" dt="2025-03-10T06:33:22.639" v="19" actId="6264"/>
          <ac:spMkLst>
            <pc:docMk/>
            <pc:sldMk cId="129312256" sldId="310"/>
            <ac:spMk id="3" creationId="{5C53A30A-4B1D-5E9A-F615-38DD081DC4F9}"/>
          </ac:spMkLst>
        </pc:spChg>
        <pc:spChg chg="add del mod">
          <ac:chgData name="Shuojie Feng" userId="4f46ee3d-74b6-4475-bf09-c95ccd3ea1b3" providerId="ADAL" clId="{B49B2F8D-98F2-4EA3-A1B4-11DD63CA80F4}" dt="2025-03-10T06:33:22.639" v="19" actId="6264"/>
          <ac:spMkLst>
            <pc:docMk/>
            <pc:sldMk cId="129312256" sldId="310"/>
            <ac:spMk id="4" creationId="{C2138E51-BAF6-2F1F-6F02-1CA121AE1B13}"/>
          </ac:spMkLst>
        </pc:spChg>
        <pc:spChg chg="add del mod">
          <ac:chgData name="Shuojie Feng" userId="4f46ee3d-74b6-4475-bf09-c95ccd3ea1b3" providerId="ADAL" clId="{B49B2F8D-98F2-4EA3-A1B4-11DD63CA80F4}" dt="2025-03-10T06:33:22.639" v="19" actId="6264"/>
          <ac:spMkLst>
            <pc:docMk/>
            <pc:sldMk cId="129312256" sldId="310"/>
            <ac:spMk id="5" creationId="{95394012-3816-85F0-1AF0-04E05380A9DB}"/>
          </ac:spMkLst>
        </pc:spChg>
        <pc:spChg chg="add del mod">
          <ac:chgData name="Shuojie Feng" userId="4f46ee3d-74b6-4475-bf09-c95ccd3ea1b3" providerId="ADAL" clId="{B49B2F8D-98F2-4EA3-A1B4-11DD63CA80F4}" dt="2025-03-10T06:33:22.639" v="19" actId="6264"/>
          <ac:spMkLst>
            <pc:docMk/>
            <pc:sldMk cId="129312256" sldId="310"/>
            <ac:spMk id="6" creationId="{E5713A80-77ED-9521-0A19-502EA109A996}"/>
          </ac:spMkLst>
        </pc:spChg>
        <pc:picChg chg="mod ord">
          <ac:chgData name="Shuojie Feng" userId="4f46ee3d-74b6-4475-bf09-c95ccd3ea1b3" providerId="ADAL" clId="{B49B2F8D-98F2-4EA3-A1B4-11DD63CA80F4}" dt="2025-03-10T06:33:22.639" v="19" actId="6264"/>
          <ac:picMkLst>
            <pc:docMk/>
            <pc:sldMk cId="129312256" sldId="310"/>
            <ac:picMk id="7" creationId="{89C32DD0-BD2F-6524-4667-DB5E224F949E}"/>
          </ac:picMkLst>
        </pc:picChg>
      </pc:sldChg>
      <pc:sldChg chg="addSp delSp modSp mod chgLayout">
        <pc:chgData name="Shuojie Feng" userId="4f46ee3d-74b6-4475-bf09-c95ccd3ea1b3" providerId="ADAL" clId="{B49B2F8D-98F2-4EA3-A1B4-11DD63CA80F4}" dt="2025-03-10T06:33:29.235" v="22" actId="6264"/>
        <pc:sldMkLst>
          <pc:docMk/>
          <pc:sldMk cId="3166084211" sldId="311"/>
        </pc:sldMkLst>
        <pc:spChg chg="mod ord">
          <ac:chgData name="Shuojie Feng" userId="4f46ee3d-74b6-4475-bf09-c95ccd3ea1b3" providerId="ADAL" clId="{B49B2F8D-98F2-4EA3-A1B4-11DD63CA80F4}" dt="2025-03-10T06:33:29.235" v="22" actId="6264"/>
          <ac:spMkLst>
            <pc:docMk/>
            <pc:sldMk cId="3166084211" sldId="311"/>
            <ac:spMk id="2" creationId="{5DF5C731-0B26-AFBA-1D25-E6AE3BB1DD35}"/>
          </ac:spMkLst>
        </pc:spChg>
        <pc:spChg chg="mod ord">
          <ac:chgData name="Shuojie Feng" userId="4f46ee3d-74b6-4475-bf09-c95ccd3ea1b3" providerId="ADAL" clId="{B49B2F8D-98F2-4EA3-A1B4-11DD63CA80F4}" dt="2025-03-10T06:33:29.235" v="22" actId="6264"/>
          <ac:spMkLst>
            <pc:docMk/>
            <pc:sldMk cId="3166084211" sldId="311"/>
            <ac:spMk id="3" creationId="{38F3E1E9-91F3-D594-7B6B-7298782A34E5}"/>
          </ac:spMkLst>
        </pc:spChg>
        <pc:spChg chg="add del mod">
          <ac:chgData name="Shuojie Feng" userId="4f46ee3d-74b6-4475-bf09-c95ccd3ea1b3" providerId="ADAL" clId="{B49B2F8D-98F2-4EA3-A1B4-11DD63CA80F4}" dt="2025-03-10T06:33:29.235" v="22" actId="6264"/>
          <ac:spMkLst>
            <pc:docMk/>
            <pc:sldMk cId="3166084211" sldId="311"/>
            <ac:spMk id="4" creationId="{2815FD84-396B-7B28-531E-EAC7A0AD8A16}"/>
          </ac:spMkLst>
        </pc:spChg>
        <pc:spChg chg="add del mod">
          <ac:chgData name="Shuojie Feng" userId="4f46ee3d-74b6-4475-bf09-c95ccd3ea1b3" providerId="ADAL" clId="{B49B2F8D-98F2-4EA3-A1B4-11DD63CA80F4}" dt="2025-03-10T06:33:29.235" v="22" actId="6264"/>
          <ac:spMkLst>
            <pc:docMk/>
            <pc:sldMk cId="3166084211" sldId="311"/>
            <ac:spMk id="5" creationId="{B6427FB3-33DA-5934-6C24-FD633438E60D}"/>
          </ac:spMkLst>
        </pc:spChg>
        <pc:spChg chg="add del mod">
          <ac:chgData name="Shuojie Feng" userId="4f46ee3d-74b6-4475-bf09-c95ccd3ea1b3" providerId="ADAL" clId="{B49B2F8D-98F2-4EA3-A1B4-11DD63CA80F4}" dt="2025-03-10T06:33:29.235" v="22" actId="6264"/>
          <ac:spMkLst>
            <pc:docMk/>
            <pc:sldMk cId="3166084211" sldId="311"/>
            <ac:spMk id="6" creationId="{FAFBCB7D-6021-AB1F-A4D3-551E301AD45B}"/>
          </ac:spMkLst>
        </pc:spChg>
        <pc:picChg chg="mod ord">
          <ac:chgData name="Shuojie Feng" userId="4f46ee3d-74b6-4475-bf09-c95ccd3ea1b3" providerId="ADAL" clId="{B49B2F8D-98F2-4EA3-A1B4-11DD63CA80F4}" dt="2025-03-10T06:33:29.235" v="22" actId="6264"/>
          <ac:picMkLst>
            <pc:docMk/>
            <pc:sldMk cId="3166084211" sldId="311"/>
            <ac:picMk id="10" creationId="{69197D8C-57D2-5B8A-9D06-3F78A61ADF7D}"/>
          </ac:picMkLst>
        </pc:picChg>
      </pc:sldChg>
      <pc:sldChg chg="addSp delSp modSp mod chgLayout">
        <pc:chgData name="Shuojie Feng" userId="4f46ee3d-74b6-4475-bf09-c95ccd3ea1b3" providerId="ADAL" clId="{B49B2F8D-98F2-4EA3-A1B4-11DD63CA80F4}" dt="2025-03-10T06:34:34.810" v="42" actId="6264"/>
        <pc:sldMkLst>
          <pc:docMk/>
          <pc:sldMk cId="306212644" sldId="343"/>
        </pc:sldMkLst>
        <pc:spChg chg="mod ord">
          <ac:chgData name="Shuojie Feng" userId="4f46ee3d-74b6-4475-bf09-c95ccd3ea1b3" providerId="ADAL" clId="{B49B2F8D-98F2-4EA3-A1B4-11DD63CA80F4}" dt="2025-03-10T06:34:34.810" v="42" actId="6264"/>
          <ac:spMkLst>
            <pc:docMk/>
            <pc:sldMk cId="306212644" sldId="343"/>
            <ac:spMk id="2" creationId="{A8D3822D-53D9-989F-ED9D-19A259050E33}"/>
          </ac:spMkLst>
        </pc:spChg>
        <pc:spChg chg="mod ord">
          <ac:chgData name="Shuojie Feng" userId="4f46ee3d-74b6-4475-bf09-c95ccd3ea1b3" providerId="ADAL" clId="{B49B2F8D-98F2-4EA3-A1B4-11DD63CA80F4}" dt="2025-03-10T06:34:34.810" v="42" actId="6264"/>
          <ac:spMkLst>
            <pc:docMk/>
            <pc:sldMk cId="306212644" sldId="343"/>
            <ac:spMk id="3" creationId="{FB894509-4CDF-2BC4-DABE-86D592B1814B}"/>
          </ac:spMkLst>
        </pc:spChg>
        <pc:spChg chg="add del mod">
          <ac:chgData name="Shuojie Feng" userId="4f46ee3d-74b6-4475-bf09-c95ccd3ea1b3" providerId="ADAL" clId="{B49B2F8D-98F2-4EA3-A1B4-11DD63CA80F4}" dt="2025-03-10T06:34:34.810" v="42" actId="6264"/>
          <ac:spMkLst>
            <pc:docMk/>
            <pc:sldMk cId="306212644" sldId="343"/>
            <ac:spMk id="4" creationId="{51CAE23C-AF12-9A9E-F96E-1BB1B11A8491}"/>
          </ac:spMkLst>
        </pc:spChg>
        <pc:spChg chg="add del mod">
          <ac:chgData name="Shuojie Feng" userId="4f46ee3d-74b6-4475-bf09-c95ccd3ea1b3" providerId="ADAL" clId="{B49B2F8D-98F2-4EA3-A1B4-11DD63CA80F4}" dt="2025-03-10T06:34:34.810" v="42" actId="6264"/>
          <ac:spMkLst>
            <pc:docMk/>
            <pc:sldMk cId="306212644" sldId="343"/>
            <ac:spMk id="5" creationId="{2A300487-E2AE-8A4B-3048-473DB521D13F}"/>
          </ac:spMkLst>
        </pc:spChg>
        <pc:spChg chg="add del mod">
          <ac:chgData name="Shuojie Feng" userId="4f46ee3d-74b6-4475-bf09-c95ccd3ea1b3" providerId="ADAL" clId="{B49B2F8D-98F2-4EA3-A1B4-11DD63CA80F4}" dt="2025-03-10T06:34:34.810" v="42" actId="6264"/>
          <ac:spMkLst>
            <pc:docMk/>
            <pc:sldMk cId="306212644" sldId="343"/>
            <ac:spMk id="6" creationId="{B61C1E40-2FD0-A024-2AEE-EC200A6B681D}"/>
          </ac:spMkLst>
        </pc:spChg>
        <pc:picChg chg="mod ord">
          <ac:chgData name="Shuojie Feng" userId="4f46ee3d-74b6-4475-bf09-c95ccd3ea1b3" providerId="ADAL" clId="{B49B2F8D-98F2-4EA3-A1B4-11DD63CA80F4}" dt="2025-03-10T06:34:34.810" v="42" actId="6264"/>
          <ac:picMkLst>
            <pc:docMk/>
            <pc:sldMk cId="306212644" sldId="343"/>
            <ac:picMk id="8" creationId="{CD974BF6-1405-4800-88A2-85A7C232B435}"/>
          </ac:picMkLst>
        </pc:picChg>
      </pc:sldChg>
      <pc:sldChg chg="addSp delSp modSp mod chgLayout">
        <pc:chgData name="Shuojie Feng" userId="4f46ee3d-74b6-4475-bf09-c95ccd3ea1b3" providerId="ADAL" clId="{B49B2F8D-98F2-4EA3-A1B4-11DD63CA80F4}" dt="2025-03-10T06:34:17.752" v="34" actId="6264"/>
        <pc:sldMkLst>
          <pc:docMk/>
          <pc:sldMk cId="3304723417" sldId="348"/>
        </pc:sldMkLst>
        <pc:spChg chg="add del mod">
          <ac:chgData name="Shuojie Feng" userId="4f46ee3d-74b6-4475-bf09-c95ccd3ea1b3" providerId="ADAL" clId="{B49B2F8D-98F2-4EA3-A1B4-11DD63CA80F4}" dt="2025-03-10T06:34:17.752" v="34" actId="6264"/>
          <ac:spMkLst>
            <pc:docMk/>
            <pc:sldMk cId="3304723417" sldId="348"/>
            <ac:spMk id="2" creationId="{6327A7D1-7403-4B88-5AC0-9052DBDDD3DC}"/>
          </ac:spMkLst>
        </pc:spChg>
        <pc:spChg chg="mod ord">
          <ac:chgData name="Shuojie Feng" userId="4f46ee3d-74b6-4475-bf09-c95ccd3ea1b3" providerId="ADAL" clId="{B49B2F8D-98F2-4EA3-A1B4-11DD63CA80F4}" dt="2025-03-10T06:34:17.752" v="34" actId="6264"/>
          <ac:spMkLst>
            <pc:docMk/>
            <pc:sldMk cId="3304723417" sldId="348"/>
            <ac:spMk id="3" creationId="{3D38915E-2F20-69EC-E31B-DEC148252751}"/>
          </ac:spMkLst>
        </pc:spChg>
        <pc:spChg chg="mod ord">
          <ac:chgData name="Shuojie Feng" userId="4f46ee3d-74b6-4475-bf09-c95ccd3ea1b3" providerId="ADAL" clId="{B49B2F8D-98F2-4EA3-A1B4-11DD63CA80F4}" dt="2025-03-10T06:34:17.752" v="34" actId="6264"/>
          <ac:spMkLst>
            <pc:docMk/>
            <pc:sldMk cId="3304723417" sldId="348"/>
            <ac:spMk id="4" creationId="{789AA989-BEE2-83F0-65D3-24D10A52C7C4}"/>
          </ac:spMkLst>
        </pc:spChg>
        <pc:spChg chg="add del mod">
          <ac:chgData name="Shuojie Feng" userId="4f46ee3d-74b6-4475-bf09-c95ccd3ea1b3" providerId="ADAL" clId="{B49B2F8D-98F2-4EA3-A1B4-11DD63CA80F4}" dt="2025-03-10T06:34:17.752" v="34" actId="6264"/>
          <ac:spMkLst>
            <pc:docMk/>
            <pc:sldMk cId="3304723417" sldId="348"/>
            <ac:spMk id="5" creationId="{15B88A3D-9720-CB18-E885-F364CF6757ED}"/>
          </ac:spMkLst>
        </pc:spChg>
        <pc:spChg chg="add del mod">
          <ac:chgData name="Shuojie Feng" userId="4f46ee3d-74b6-4475-bf09-c95ccd3ea1b3" providerId="ADAL" clId="{B49B2F8D-98F2-4EA3-A1B4-11DD63CA80F4}" dt="2025-03-10T06:34:17.752" v="34" actId="6264"/>
          <ac:spMkLst>
            <pc:docMk/>
            <pc:sldMk cId="3304723417" sldId="348"/>
            <ac:spMk id="6" creationId="{BD96E6C7-CD39-2071-6F59-262270598AFC}"/>
          </ac:spMkLst>
        </pc:spChg>
        <pc:picChg chg="mod ord">
          <ac:chgData name="Shuojie Feng" userId="4f46ee3d-74b6-4475-bf09-c95ccd3ea1b3" providerId="ADAL" clId="{B49B2F8D-98F2-4EA3-A1B4-11DD63CA80F4}" dt="2025-03-10T06:34:17.752" v="34" actId="6264"/>
          <ac:picMkLst>
            <pc:docMk/>
            <pc:sldMk cId="3304723417" sldId="348"/>
            <ac:picMk id="8" creationId="{5AB749B8-9086-0121-7690-9A8627926A8C}"/>
          </ac:picMkLst>
        </pc:picChg>
      </pc:sldChg>
      <pc:sldChg chg="addSp delSp modSp mod chgLayout">
        <pc:chgData name="Shuojie Feng" userId="4f46ee3d-74b6-4475-bf09-c95ccd3ea1b3" providerId="ADAL" clId="{B49B2F8D-98F2-4EA3-A1B4-11DD63CA80F4}" dt="2025-03-10T06:34:12.335" v="32" actId="6264"/>
        <pc:sldMkLst>
          <pc:docMk/>
          <pc:sldMk cId="30141489" sldId="362"/>
        </pc:sldMkLst>
        <pc:spChg chg="mod ord">
          <ac:chgData name="Shuojie Feng" userId="4f46ee3d-74b6-4475-bf09-c95ccd3ea1b3" providerId="ADAL" clId="{B49B2F8D-98F2-4EA3-A1B4-11DD63CA80F4}" dt="2025-03-10T06:34:12.335" v="32" actId="6264"/>
          <ac:spMkLst>
            <pc:docMk/>
            <pc:sldMk cId="30141489" sldId="362"/>
            <ac:spMk id="2" creationId="{09371A37-3B7F-A974-7ADD-10E19705443E}"/>
          </ac:spMkLst>
        </pc:spChg>
        <pc:spChg chg="mod ord">
          <ac:chgData name="Shuojie Feng" userId="4f46ee3d-74b6-4475-bf09-c95ccd3ea1b3" providerId="ADAL" clId="{B49B2F8D-98F2-4EA3-A1B4-11DD63CA80F4}" dt="2025-03-10T06:34:12.335" v="32" actId="6264"/>
          <ac:spMkLst>
            <pc:docMk/>
            <pc:sldMk cId="30141489" sldId="362"/>
            <ac:spMk id="3" creationId="{6EFD18D6-B204-F755-9709-4C5ADE9A99E6}"/>
          </ac:spMkLst>
        </pc:spChg>
        <pc:spChg chg="add del mod">
          <ac:chgData name="Shuojie Feng" userId="4f46ee3d-74b6-4475-bf09-c95ccd3ea1b3" providerId="ADAL" clId="{B49B2F8D-98F2-4EA3-A1B4-11DD63CA80F4}" dt="2025-03-10T06:33:32.439" v="24" actId="6264"/>
          <ac:spMkLst>
            <pc:docMk/>
            <pc:sldMk cId="30141489" sldId="362"/>
            <ac:spMk id="4" creationId="{BB12C4BE-655C-A1B9-6D5D-04DCACAF601D}"/>
          </ac:spMkLst>
        </pc:spChg>
        <pc:spChg chg="add del mod">
          <ac:chgData name="Shuojie Feng" userId="4f46ee3d-74b6-4475-bf09-c95ccd3ea1b3" providerId="ADAL" clId="{B49B2F8D-98F2-4EA3-A1B4-11DD63CA80F4}" dt="2025-03-10T06:33:32.439" v="24" actId="6264"/>
          <ac:spMkLst>
            <pc:docMk/>
            <pc:sldMk cId="30141489" sldId="362"/>
            <ac:spMk id="5" creationId="{A174EF6D-6553-03C0-999F-A139C05D0EF8}"/>
          </ac:spMkLst>
        </pc:spChg>
        <pc:spChg chg="add del mod">
          <ac:chgData name="Shuojie Feng" userId="4f46ee3d-74b6-4475-bf09-c95ccd3ea1b3" providerId="ADAL" clId="{B49B2F8D-98F2-4EA3-A1B4-11DD63CA80F4}" dt="2025-03-10T06:33:54.817" v="27" actId="6264"/>
          <ac:spMkLst>
            <pc:docMk/>
            <pc:sldMk cId="30141489" sldId="362"/>
            <ac:spMk id="6" creationId="{CC1D1CE9-3D9F-37D9-D5A7-430B2219951A}"/>
          </ac:spMkLst>
        </pc:spChg>
        <pc:spChg chg="add del mod">
          <ac:chgData name="Shuojie Feng" userId="4f46ee3d-74b6-4475-bf09-c95ccd3ea1b3" providerId="ADAL" clId="{B49B2F8D-98F2-4EA3-A1B4-11DD63CA80F4}" dt="2025-03-10T06:33:54.817" v="27" actId="6264"/>
          <ac:spMkLst>
            <pc:docMk/>
            <pc:sldMk cId="30141489" sldId="362"/>
            <ac:spMk id="7" creationId="{5E58D87E-8BEB-8D7B-8F62-66372B4D28C5}"/>
          </ac:spMkLst>
        </pc:spChg>
        <pc:spChg chg="add del mod">
          <ac:chgData name="Shuojie Feng" userId="4f46ee3d-74b6-4475-bf09-c95ccd3ea1b3" providerId="ADAL" clId="{B49B2F8D-98F2-4EA3-A1B4-11DD63CA80F4}" dt="2025-03-10T06:34:03.456" v="30" actId="6264"/>
          <ac:spMkLst>
            <pc:docMk/>
            <pc:sldMk cId="30141489" sldId="362"/>
            <ac:spMk id="8" creationId="{D9E4FD8F-F1FB-C535-AEA0-D61A83DB314E}"/>
          </ac:spMkLst>
        </pc:spChg>
        <pc:spChg chg="add del mod">
          <ac:chgData name="Shuojie Feng" userId="4f46ee3d-74b6-4475-bf09-c95ccd3ea1b3" providerId="ADAL" clId="{B49B2F8D-98F2-4EA3-A1B4-11DD63CA80F4}" dt="2025-03-10T06:34:03.456" v="30" actId="6264"/>
          <ac:spMkLst>
            <pc:docMk/>
            <pc:sldMk cId="30141489" sldId="362"/>
            <ac:spMk id="9" creationId="{F2E8496B-C2E3-5430-33B5-AA1E04015932}"/>
          </ac:spMkLst>
        </pc:spChg>
        <pc:spChg chg="add del mod">
          <ac:chgData name="Shuojie Feng" userId="4f46ee3d-74b6-4475-bf09-c95ccd3ea1b3" providerId="ADAL" clId="{B49B2F8D-98F2-4EA3-A1B4-11DD63CA80F4}" dt="2025-03-10T06:34:12.335" v="32" actId="6264"/>
          <ac:spMkLst>
            <pc:docMk/>
            <pc:sldMk cId="30141489" sldId="362"/>
            <ac:spMk id="10" creationId="{F88B2640-2E83-132A-6854-D1C1A3B25B6B}"/>
          </ac:spMkLst>
        </pc:spChg>
        <pc:spChg chg="add del mod">
          <ac:chgData name="Shuojie Feng" userId="4f46ee3d-74b6-4475-bf09-c95ccd3ea1b3" providerId="ADAL" clId="{B49B2F8D-98F2-4EA3-A1B4-11DD63CA80F4}" dt="2025-03-10T06:34:12.335" v="32" actId="6264"/>
          <ac:spMkLst>
            <pc:docMk/>
            <pc:sldMk cId="30141489" sldId="362"/>
            <ac:spMk id="11" creationId="{188B3EB4-37F2-3DEF-F5D0-56F358F35773}"/>
          </ac:spMkLst>
        </pc:spChg>
      </pc:sldChg>
      <pc:sldChg chg="addSp delSp modSp mod chgLayout">
        <pc:chgData name="Shuojie Feng" userId="4f46ee3d-74b6-4475-bf09-c95ccd3ea1b3" providerId="ADAL" clId="{B49B2F8D-98F2-4EA3-A1B4-11DD63CA80F4}" dt="2025-03-10T06:33:11.889" v="14" actId="6264"/>
        <pc:sldMkLst>
          <pc:docMk/>
          <pc:sldMk cId="2282397125" sldId="369"/>
        </pc:sldMkLst>
        <pc:spChg chg="mod ord">
          <ac:chgData name="Shuojie Feng" userId="4f46ee3d-74b6-4475-bf09-c95ccd3ea1b3" providerId="ADAL" clId="{B49B2F8D-98F2-4EA3-A1B4-11DD63CA80F4}" dt="2025-03-10T06:33:11.889" v="14" actId="6264"/>
          <ac:spMkLst>
            <pc:docMk/>
            <pc:sldMk cId="2282397125" sldId="369"/>
            <ac:spMk id="2" creationId="{EF7DBF8C-DE05-CDCC-8A93-E9CF8DD166AD}"/>
          </ac:spMkLst>
        </pc:spChg>
        <pc:spChg chg="mod ord">
          <ac:chgData name="Shuojie Feng" userId="4f46ee3d-74b6-4475-bf09-c95ccd3ea1b3" providerId="ADAL" clId="{B49B2F8D-98F2-4EA3-A1B4-11DD63CA80F4}" dt="2025-03-10T06:33:11.889" v="14" actId="6264"/>
          <ac:spMkLst>
            <pc:docMk/>
            <pc:sldMk cId="2282397125" sldId="369"/>
            <ac:spMk id="3" creationId="{2F369B94-B996-1CE7-AD33-7FA0009972C6}"/>
          </ac:spMkLst>
        </pc:spChg>
        <pc:spChg chg="add del mod">
          <ac:chgData name="Shuojie Feng" userId="4f46ee3d-74b6-4475-bf09-c95ccd3ea1b3" providerId="ADAL" clId="{B49B2F8D-98F2-4EA3-A1B4-11DD63CA80F4}" dt="2025-03-10T06:33:11.889" v="14" actId="6264"/>
          <ac:spMkLst>
            <pc:docMk/>
            <pc:sldMk cId="2282397125" sldId="369"/>
            <ac:spMk id="4" creationId="{449490DC-9CAD-16C1-0AB7-2488F170F4CE}"/>
          </ac:spMkLst>
        </pc:spChg>
        <pc:spChg chg="add del mod">
          <ac:chgData name="Shuojie Feng" userId="4f46ee3d-74b6-4475-bf09-c95ccd3ea1b3" providerId="ADAL" clId="{B49B2F8D-98F2-4EA3-A1B4-11DD63CA80F4}" dt="2025-03-10T06:33:11.889" v="14" actId="6264"/>
          <ac:spMkLst>
            <pc:docMk/>
            <pc:sldMk cId="2282397125" sldId="369"/>
            <ac:spMk id="5" creationId="{33362A61-FBAC-D6B0-4897-2153AED7F70E}"/>
          </ac:spMkLst>
        </pc:spChg>
        <pc:spChg chg="add del mod">
          <ac:chgData name="Shuojie Feng" userId="4f46ee3d-74b6-4475-bf09-c95ccd3ea1b3" providerId="ADAL" clId="{B49B2F8D-98F2-4EA3-A1B4-11DD63CA80F4}" dt="2025-03-10T06:33:11.889" v="14" actId="6264"/>
          <ac:spMkLst>
            <pc:docMk/>
            <pc:sldMk cId="2282397125" sldId="369"/>
            <ac:spMk id="7" creationId="{79B9B1EB-A5CC-5AC0-0DC1-AD47564D7D0D}"/>
          </ac:spMkLst>
        </pc:spChg>
        <pc:picChg chg="mod ord">
          <ac:chgData name="Shuojie Feng" userId="4f46ee3d-74b6-4475-bf09-c95ccd3ea1b3" providerId="ADAL" clId="{B49B2F8D-98F2-4EA3-A1B4-11DD63CA80F4}" dt="2025-03-10T06:33:11.889" v="14" actId="6264"/>
          <ac:picMkLst>
            <pc:docMk/>
            <pc:sldMk cId="2282397125" sldId="369"/>
            <ac:picMk id="6" creationId="{B2DC8609-9C64-3194-CCDD-22AF7CC24D70}"/>
          </ac:picMkLst>
        </pc:picChg>
      </pc:sldChg>
      <pc:sldChg chg="addSp delSp modSp mod chgLayout">
        <pc:chgData name="Shuojie Feng" userId="4f46ee3d-74b6-4475-bf09-c95ccd3ea1b3" providerId="ADAL" clId="{B49B2F8D-98F2-4EA3-A1B4-11DD63CA80F4}" dt="2025-03-10T06:33:25.505" v="20" actId="6264"/>
        <pc:sldMkLst>
          <pc:docMk/>
          <pc:sldMk cId="789118905" sldId="371"/>
        </pc:sldMkLst>
        <pc:spChg chg="mod ord">
          <ac:chgData name="Shuojie Feng" userId="4f46ee3d-74b6-4475-bf09-c95ccd3ea1b3" providerId="ADAL" clId="{B49B2F8D-98F2-4EA3-A1B4-11DD63CA80F4}" dt="2025-03-10T06:33:25.505" v="20" actId="6264"/>
          <ac:spMkLst>
            <pc:docMk/>
            <pc:sldMk cId="789118905" sldId="371"/>
            <ac:spMk id="2" creationId="{A5F73290-150D-4023-3438-A81F0FB72F5A}"/>
          </ac:spMkLst>
        </pc:spChg>
        <pc:spChg chg="mod ord">
          <ac:chgData name="Shuojie Feng" userId="4f46ee3d-74b6-4475-bf09-c95ccd3ea1b3" providerId="ADAL" clId="{B49B2F8D-98F2-4EA3-A1B4-11DD63CA80F4}" dt="2025-03-10T06:33:25.505" v="20" actId="6264"/>
          <ac:spMkLst>
            <pc:docMk/>
            <pc:sldMk cId="789118905" sldId="371"/>
            <ac:spMk id="3" creationId="{417391A1-8DE5-BF6D-13CA-82EB9E4F9031}"/>
          </ac:spMkLst>
        </pc:spChg>
        <pc:spChg chg="add del mod">
          <ac:chgData name="Shuojie Feng" userId="4f46ee3d-74b6-4475-bf09-c95ccd3ea1b3" providerId="ADAL" clId="{B49B2F8D-98F2-4EA3-A1B4-11DD63CA80F4}" dt="2025-03-10T06:33:25.505" v="20" actId="6264"/>
          <ac:spMkLst>
            <pc:docMk/>
            <pc:sldMk cId="789118905" sldId="371"/>
            <ac:spMk id="4" creationId="{155E4409-C11C-4452-59E2-2E6C7540AB47}"/>
          </ac:spMkLst>
        </pc:spChg>
        <pc:spChg chg="add del mod">
          <ac:chgData name="Shuojie Feng" userId="4f46ee3d-74b6-4475-bf09-c95ccd3ea1b3" providerId="ADAL" clId="{B49B2F8D-98F2-4EA3-A1B4-11DD63CA80F4}" dt="2025-03-10T06:33:25.505" v="20" actId="6264"/>
          <ac:spMkLst>
            <pc:docMk/>
            <pc:sldMk cId="789118905" sldId="371"/>
            <ac:spMk id="5" creationId="{9EBBE60F-42FE-0604-7089-E693B7C2BBBF}"/>
          </ac:spMkLst>
        </pc:spChg>
        <pc:spChg chg="add del mod">
          <ac:chgData name="Shuojie Feng" userId="4f46ee3d-74b6-4475-bf09-c95ccd3ea1b3" providerId="ADAL" clId="{B49B2F8D-98F2-4EA3-A1B4-11DD63CA80F4}" dt="2025-03-10T06:33:25.505" v="20" actId="6264"/>
          <ac:spMkLst>
            <pc:docMk/>
            <pc:sldMk cId="789118905" sldId="371"/>
            <ac:spMk id="7" creationId="{0667F520-D80F-BD8F-BEE6-0673B91E8B75}"/>
          </ac:spMkLst>
        </pc:spChg>
        <pc:picChg chg="mod ord">
          <ac:chgData name="Shuojie Feng" userId="4f46ee3d-74b6-4475-bf09-c95ccd3ea1b3" providerId="ADAL" clId="{B49B2F8D-98F2-4EA3-A1B4-11DD63CA80F4}" dt="2025-03-10T06:33:25.505" v="20" actId="6264"/>
          <ac:picMkLst>
            <pc:docMk/>
            <pc:sldMk cId="789118905" sldId="371"/>
            <ac:picMk id="6" creationId="{AE363C14-CDF1-3709-050E-00FB4419F0BA}"/>
          </ac:picMkLst>
        </pc:picChg>
      </pc:sldChg>
      <pc:sldChg chg="addSp delSp modSp mod chgLayout">
        <pc:chgData name="Shuojie Feng" userId="4f46ee3d-74b6-4475-bf09-c95ccd3ea1b3" providerId="ADAL" clId="{B49B2F8D-98F2-4EA3-A1B4-11DD63CA80F4}" dt="2025-03-10T06:34:15.717" v="33" actId="6264"/>
        <pc:sldMkLst>
          <pc:docMk/>
          <pc:sldMk cId="944611234" sldId="372"/>
        </pc:sldMkLst>
        <pc:spChg chg="mod ord">
          <ac:chgData name="Shuojie Feng" userId="4f46ee3d-74b6-4475-bf09-c95ccd3ea1b3" providerId="ADAL" clId="{B49B2F8D-98F2-4EA3-A1B4-11DD63CA80F4}" dt="2025-03-10T06:34:15.717" v="33" actId="6264"/>
          <ac:spMkLst>
            <pc:docMk/>
            <pc:sldMk cId="944611234" sldId="372"/>
            <ac:spMk id="2" creationId="{9ED6094F-4883-575A-31A0-A3144044AC57}"/>
          </ac:spMkLst>
        </pc:spChg>
        <pc:spChg chg="mod ord">
          <ac:chgData name="Shuojie Feng" userId="4f46ee3d-74b6-4475-bf09-c95ccd3ea1b3" providerId="ADAL" clId="{B49B2F8D-98F2-4EA3-A1B4-11DD63CA80F4}" dt="2025-03-10T06:34:15.717" v="33" actId="6264"/>
          <ac:spMkLst>
            <pc:docMk/>
            <pc:sldMk cId="944611234" sldId="372"/>
            <ac:spMk id="3" creationId="{525372EA-97A7-967B-7FC1-3EE0599C7CFB}"/>
          </ac:spMkLst>
        </pc:spChg>
        <pc:spChg chg="add del mod">
          <ac:chgData name="Shuojie Feng" userId="4f46ee3d-74b6-4475-bf09-c95ccd3ea1b3" providerId="ADAL" clId="{B49B2F8D-98F2-4EA3-A1B4-11DD63CA80F4}" dt="2025-03-10T06:34:15.717" v="33" actId="6264"/>
          <ac:spMkLst>
            <pc:docMk/>
            <pc:sldMk cId="944611234" sldId="372"/>
            <ac:spMk id="4" creationId="{2F01E50E-A4C4-5484-7E4F-473B22645132}"/>
          </ac:spMkLst>
        </pc:spChg>
        <pc:spChg chg="add del mod">
          <ac:chgData name="Shuojie Feng" userId="4f46ee3d-74b6-4475-bf09-c95ccd3ea1b3" providerId="ADAL" clId="{B49B2F8D-98F2-4EA3-A1B4-11DD63CA80F4}" dt="2025-03-10T06:34:15.717" v="33" actId="6264"/>
          <ac:spMkLst>
            <pc:docMk/>
            <pc:sldMk cId="944611234" sldId="372"/>
            <ac:spMk id="5" creationId="{1B84C490-05E7-EAEA-D146-9A670B63B187}"/>
          </ac:spMkLst>
        </pc:spChg>
        <pc:spChg chg="add del mod">
          <ac:chgData name="Shuojie Feng" userId="4f46ee3d-74b6-4475-bf09-c95ccd3ea1b3" providerId="ADAL" clId="{B49B2F8D-98F2-4EA3-A1B4-11DD63CA80F4}" dt="2025-03-10T06:34:15.717" v="33" actId="6264"/>
          <ac:spMkLst>
            <pc:docMk/>
            <pc:sldMk cId="944611234" sldId="372"/>
            <ac:spMk id="7" creationId="{DA872FB8-90BB-5467-3CD0-858E3E949686}"/>
          </ac:spMkLst>
        </pc:spChg>
        <pc:picChg chg="mod ord">
          <ac:chgData name="Shuojie Feng" userId="4f46ee3d-74b6-4475-bf09-c95ccd3ea1b3" providerId="ADAL" clId="{B49B2F8D-98F2-4EA3-A1B4-11DD63CA80F4}" dt="2025-03-10T06:34:15.717" v="33" actId="6264"/>
          <ac:picMkLst>
            <pc:docMk/>
            <pc:sldMk cId="944611234" sldId="372"/>
            <ac:picMk id="6" creationId="{83F06EEB-60A0-B5E1-17A6-EC72049B5F53}"/>
          </ac:picMkLst>
        </pc:picChg>
      </pc:sldChg>
      <pc:sldChg chg="addSp delSp modSp mod chgLayout">
        <pc:chgData name="Shuojie Feng" userId="4f46ee3d-74b6-4475-bf09-c95ccd3ea1b3" providerId="ADAL" clId="{B49B2F8D-98F2-4EA3-A1B4-11DD63CA80F4}" dt="2025-03-10T06:34:32.728" v="41" actId="6264"/>
        <pc:sldMkLst>
          <pc:docMk/>
          <pc:sldMk cId="517663243" sldId="373"/>
        </pc:sldMkLst>
        <pc:spChg chg="mod ord">
          <ac:chgData name="Shuojie Feng" userId="4f46ee3d-74b6-4475-bf09-c95ccd3ea1b3" providerId="ADAL" clId="{B49B2F8D-98F2-4EA3-A1B4-11DD63CA80F4}" dt="2025-03-10T06:34:32.728" v="41" actId="6264"/>
          <ac:spMkLst>
            <pc:docMk/>
            <pc:sldMk cId="517663243" sldId="373"/>
            <ac:spMk id="2" creationId="{918B5E49-1830-7F44-FE5E-D9B670A0DC24}"/>
          </ac:spMkLst>
        </pc:spChg>
        <pc:spChg chg="mod ord">
          <ac:chgData name="Shuojie Feng" userId="4f46ee3d-74b6-4475-bf09-c95ccd3ea1b3" providerId="ADAL" clId="{B49B2F8D-98F2-4EA3-A1B4-11DD63CA80F4}" dt="2025-03-10T06:34:32.728" v="41" actId="6264"/>
          <ac:spMkLst>
            <pc:docMk/>
            <pc:sldMk cId="517663243" sldId="373"/>
            <ac:spMk id="3" creationId="{410C25AC-82DB-271A-826C-DEA7115112A0}"/>
          </ac:spMkLst>
        </pc:spChg>
        <pc:spChg chg="add del mod">
          <ac:chgData name="Shuojie Feng" userId="4f46ee3d-74b6-4475-bf09-c95ccd3ea1b3" providerId="ADAL" clId="{B49B2F8D-98F2-4EA3-A1B4-11DD63CA80F4}" dt="2025-03-10T06:34:22.738" v="37" actId="6264"/>
          <ac:spMkLst>
            <pc:docMk/>
            <pc:sldMk cId="517663243" sldId="373"/>
            <ac:spMk id="4" creationId="{2B6201D2-8BDE-DA58-8DBA-E9BFD38006B4}"/>
          </ac:spMkLst>
        </pc:spChg>
        <pc:spChg chg="add del mod">
          <ac:chgData name="Shuojie Feng" userId="4f46ee3d-74b6-4475-bf09-c95ccd3ea1b3" providerId="ADAL" clId="{B49B2F8D-98F2-4EA3-A1B4-11DD63CA80F4}" dt="2025-03-10T06:34:22.738" v="37" actId="6264"/>
          <ac:spMkLst>
            <pc:docMk/>
            <pc:sldMk cId="517663243" sldId="373"/>
            <ac:spMk id="5" creationId="{23895393-CE2D-D428-DAEA-09717847A95D}"/>
          </ac:spMkLst>
        </pc:spChg>
        <pc:spChg chg="add del mod">
          <ac:chgData name="Shuojie Feng" userId="4f46ee3d-74b6-4475-bf09-c95ccd3ea1b3" providerId="ADAL" clId="{B49B2F8D-98F2-4EA3-A1B4-11DD63CA80F4}" dt="2025-03-10T06:34:22.738" v="37" actId="6264"/>
          <ac:spMkLst>
            <pc:docMk/>
            <pc:sldMk cId="517663243" sldId="373"/>
            <ac:spMk id="7" creationId="{C0F28F34-8659-CCF7-99EF-80FDEA1BE8AE}"/>
          </ac:spMkLst>
        </pc:spChg>
        <pc:spChg chg="add del mod">
          <ac:chgData name="Shuojie Feng" userId="4f46ee3d-74b6-4475-bf09-c95ccd3ea1b3" providerId="ADAL" clId="{B49B2F8D-98F2-4EA3-A1B4-11DD63CA80F4}" dt="2025-03-10T06:34:29.506" v="40" actId="6264"/>
          <ac:spMkLst>
            <pc:docMk/>
            <pc:sldMk cId="517663243" sldId="373"/>
            <ac:spMk id="8" creationId="{9C708A41-A31C-A15D-AEA0-7C2EA97A1516}"/>
          </ac:spMkLst>
        </pc:spChg>
        <pc:spChg chg="add del mod">
          <ac:chgData name="Shuojie Feng" userId="4f46ee3d-74b6-4475-bf09-c95ccd3ea1b3" providerId="ADAL" clId="{B49B2F8D-98F2-4EA3-A1B4-11DD63CA80F4}" dt="2025-03-10T06:34:29.506" v="40" actId="6264"/>
          <ac:spMkLst>
            <pc:docMk/>
            <pc:sldMk cId="517663243" sldId="373"/>
            <ac:spMk id="9" creationId="{99CEF9DA-3938-3938-01CB-235DFD1EB022}"/>
          </ac:spMkLst>
        </pc:spChg>
        <pc:spChg chg="add del mod">
          <ac:chgData name="Shuojie Feng" userId="4f46ee3d-74b6-4475-bf09-c95ccd3ea1b3" providerId="ADAL" clId="{B49B2F8D-98F2-4EA3-A1B4-11DD63CA80F4}" dt="2025-03-10T06:34:29.506" v="40" actId="6264"/>
          <ac:spMkLst>
            <pc:docMk/>
            <pc:sldMk cId="517663243" sldId="373"/>
            <ac:spMk id="10" creationId="{96B8898E-21E5-9726-6630-0CBED371AFCA}"/>
          </ac:spMkLst>
        </pc:spChg>
        <pc:spChg chg="add del mod">
          <ac:chgData name="Shuojie Feng" userId="4f46ee3d-74b6-4475-bf09-c95ccd3ea1b3" providerId="ADAL" clId="{B49B2F8D-98F2-4EA3-A1B4-11DD63CA80F4}" dt="2025-03-10T06:34:32.728" v="41" actId="6264"/>
          <ac:spMkLst>
            <pc:docMk/>
            <pc:sldMk cId="517663243" sldId="373"/>
            <ac:spMk id="11" creationId="{EAF8000A-617A-54A8-25B2-FCCF707FC6BC}"/>
          </ac:spMkLst>
        </pc:spChg>
        <pc:spChg chg="add del mod">
          <ac:chgData name="Shuojie Feng" userId="4f46ee3d-74b6-4475-bf09-c95ccd3ea1b3" providerId="ADAL" clId="{B49B2F8D-98F2-4EA3-A1B4-11DD63CA80F4}" dt="2025-03-10T06:34:32.728" v="41" actId="6264"/>
          <ac:spMkLst>
            <pc:docMk/>
            <pc:sldMk cId="517663243" sldId="373"/>
            <ac:spMk id="12" creationId="{34D8C3F7-60A0-1003-6524-5A0296780128}"/>
          </ac:spMkLst>
        </pc:spChg>
        <pc:spChg chg="add del mod">
          <ac:chgData name="Shuojie Feng" userId="4f46ee3d-74b6-4475-bf09-c95ccd3ea1b3" providerId="ADAL" clId="{B49B2F8D-98F2-4EA3-A1B4-11DD63CA80F4}" dt="2025-03-10T06:34:32.728" v="41" actId="6264"/>
          <ac:spMkLst>
            <pc:docMk/>
            <pc:sldMk cId="517663243" sldId="373"/>
            <ac:spMk id="13" creationId="{0EDDDFCE-06CC-7FF2-EC56-7A0D9275E4CB}"/>
          </ac:spMkLst>
        </pc:spChg>
        <pc:picChg chg="mod ord">
          <ac:chgData name="Shuojie Feng" userId="4f46ee3d-74b6-4475-bf09-c95ccd3ea1b3" providerId="ADAL" clId="{B49B2F8D-98F2-4EA3-A1B4-11DD63CA80F4}" dt="2025-03-10T06:34:32.728" v="41" actId="6264"/>
          <ac:picMkLst>
            <pc:docMk/>
            <pc:sldMk cId="517663243" sldId="373"/>
            <ac:picMk id="6" creationId="{327C52FA-1890-DE05-4462-FBBE6A11048E}"/>
          </ac:picMkLst>
        </pc:picChg>
      </pc:sldChg>
      <pc:sldChg chg="addSp delSp modSp mod chgLayout">
        <pc:chgData name="Shuojie Feng" userId="4f46ee3d-74b6-4475-bf09-c95ccd3ea1b3" providerId="ADAL" clId="{B49B2F8D-98F2-4EA3-A1B4-11DD63CA80F4}" dt="2025-03-10T06:34:38.123" v="43" actId="6264"/>
        <pc:sldMkLst>
          <pc:docMk/>
          <pc:sldMk cId="2036958596" sldId="376"/>
        </pc:sldMkLst>
        <pc:spChg chg="mod ord">
          <ac:chgData name="Shuojie Feng" userId="4f46ee3d-74b6-4475-bf09-c95ccd3ea1b3" providerId="ADAL" clId="{B49B2F8D-98F2-4EA3-A1B4-11DD63CA80F4}" dt="2025-03-10T06:34:38.123" v="43" actId="6264"/>
          <ac:spMkLst>
            <pc:docMk/>
            <pc:sldMk cId="2036958596" sldId="376"/>
            <ac:spMk id="2" creationId="{16D1893A-DF1D-7DD3-0C05-8A427767EFAA}"/>
          </ac:spMkLst>
        </pc:spChg>
        <pc:spChg chg="mod ord">
          <ac:chgData name="Shuojie Feng" userId="4f46ee3d-74b6-4475-bf09-c95ccd3ea1b3" providerId="ADAL" clId="{B49B2F8D-98F2-4EA3-A1B4-11DD63CA80F4}" dt="2025-03-10T06:34:38.123" v="43" actId="6264"/>
          <ac:spMkLst>
            <pc:docMk/>
            <pc:sldMk cId="2036958596" sldId="376"/>
            <ac:spMk id="3" creationId="{663A7D0E-5B93-72F4-4F9F-244480212DEA}"/>
          </ac:spMkLst>
        </pc:spChg>
        <pc:spChg chg="add del mod">
          <ac:chgData name="Shuojie Feng" userId="4f46ee3d-74b6-4475-bf09-c95ccd3ea1b3" providerId="ADAL" clId="{B49B2F8D-98F2-4EA3-A1B4-11DD63CA80F4}" dt="2025-03-10T06:34:38.123" v="43" actId="6264"/>
          <ac:spMkLst>
            <pc:docMk/>
            <pc:sldMk cId="2036958596" sldId="376"/>
            <ac:spMk id="4" creationId="{59EA2FE2-59E7-D234-A4D0-2ACA23589A91}"/>
          </ac:spMkLst>
        </pc:spChg>
        <pc:spChg chg="add del mod">
          <ac:chgData name="Shuojie Feng" userId="4f46ee3d-74b6-4475-bf09-c95ccd3ea1b3" providerId="ADAL" clId="{B49B2F8D-98F2-4EA3-A1B4-11DD63CA80F4}" dt="2025-03-10T06:34:38.123" v="43" actId="6264"/>
          <ac:spMkLst>
            <pc:docMk/>
            <pc:sldMk cId="2036958596" sldId="376"/>
            <ac:spMk id="5" creationId="{ECAE5B51-328A-4D45-21F3-D4DF874FB7E4}"/>
          </ac:spMkLst>
        </pc:spChg>
        <pc:spChg chg="add del mod">
          <ac:chgData name="Shuojie Feng" userId="4f46ee3d-74b6-4475-bf09-c95ccd3ea1b3" providerId="ADAL" clId="{B49B2F8D-98F2-4EA3-A1B4-11DD63CA80F4}" dt="2025-03-10T06:34:38.123" v="43" actId="6264"/>
          <ac:spMkLst>
            <pc:docMk/>
            <pc:sldMk cId="2036958596" sldId="376"/>
            <ac:spMk id="7" creationId="{2EE330B2-DCDD-C90A-5C90-5361D4129142}"/>
          </ac:spMkLst>
        </pc:spChg>
        <pc:picChg chg="mod ord">
          <ac:chgData name="Shuojie Feng" userId="4f46ee3d-74b6-4475-bf09-c95ccd3ea1b3" providerId="ADAL" clId="{B49B2F8D-98F2-4EA3-A1B4-11DD63CA80F4}" dt="2025-03-10T06:34:38.123" v="43" actId="6264"/>
          <ac:picMkLst>
            <pc:docMk/>
            <pc:sldMk cId="2036958596" sldId="376"/>
            <ac:picMk id="6" creationId="{7D661F13-2151-CD4F-DC7F-77A3077BD5B8}"/>
          </ac:picMkLst>
        </pc:picChg>
      </pc:sldChg>
      <pc:sldChg chg="addSp delSp modSp mod chgLayout">
        <pc:chgData name="Shuojie Feng" userId="4f46ee3d-74b6-4475-bf09-c95ccd3ea1b3" providerId="ADAL" clId="{B49B2F8D-98F2-4EA3-A1B4-11DD63CA80F4}" dt="2025-03-10T06:33:09.487" v="13" actId="6264"/>
        <pc:sldMkLst>
          <pc:docMk/>
          <pc:sldMk cId="3029364494" sldId="380"/>
        </pc:sldMkLst>
        <pc:spChg chg="add del mod">
          <ac:chgData name="Shuojie Feng" userId="4f46ee3d-74b6-4475-bf09-c95ccd3ea1b3" providerId="ADAL" clId="{B49B2F8D-98F2-4EA3-A1B4-11DD63CA80F4}" dt="2025-03-10T06:33:09.487" v="13" actId="6264"/>
          <ac:spMkLst>
            <pc:docMk/>
            <pc:sldMk cId="3029364494" sldId="380"/>
            <ac:spMk id="2" creationId="{C28858E0-FDF1-3F30-87B6-440B163DD5DC}"/>
          </ac:spMkLst>
        </pc:spChg>
        <pc:spChg chg="mod ord">
          <ac:chgData name="Shuojie Feng" userId="4f46ee3d-74b6-4475-bf09-c95ccd3ea1b3" providerId="ADAL" clId="{B49B2F8D-98F2-4EA3-A1B4-11DD63CA80F4}" dt="2025-03-10T06:33:09.487" v="13" actId="6264"/>
          <ac:spMkLst>
            <pc:docMk/>
            <pc:sldMk cId="3029364494" sldId="380"/>
            <ac:spMk id="3" creationId="{19C65FA8-076F-597A-68FF-7BDFA2AE2366}"/>
          </ac:spMkLst>
        </pc:spChg>
        <pc:spChg chg="mod ord">
          <ac:chgData name="Shuojie Feng" userId="4f46ee3d-74b6-4475-bf09-c95ccd3ea1b3" providerId="ADAL" clId="{B49B2F8D-98F2-4EA3-A1B4-11DD63CA80F4}" dt="2025-03-10T06:33:09.487" v="13" actId="6264"/>
          <ac:spMkLst>
            <pc:docMk/>
            <pc:sldMk cId="3029364494" sldId="380"/>
            <ac:spMk id="4" creationId="{E4A7428F-8074-BDCD-5B9D-C0ADA88E453E}"/>
          </ac:spMkLst>
        </pc:spChg>
        <pc:spChg chg="add del mod">
          <ac:chgData name="Shuojie Feng" userId="4f46ee3d-74b6-4475-bf09-c95ccd3ea1b3" providerId="ADAL" clId="{B49B2F8D-98F2-4EA3-A1B4-11DD63CA80F4}" dt="2025-03-10T06:33:09.487" v="13" actId="6264"/>
          <ac:spMkLst>
            <pc:docMk/>
            <pc:sldMk cId="3029364494" sldId="380"/>
            <ac:spMk id="5" creationId="{AD920EC1-2052-D641-CD92-E950859889E8}"/>
          </ac:spMkLst>
        </pc:spChg>
        <pc:spChg chg="add del mod">
          <ac:chgData name="Shuojie Feng" userId="4f46ee3d-74b6-4475-bf09-c95ccd3ea1b3" providerId="ADAL" clId="{B49B2F8D-98F2-4EA3-A1B4-11DD63CA80F4}" dt="2025-03-10T06:33:09.487" v="13" actId="6264"/>
          <ac:spMkLst>
            <pc:docMk/>
            <pc:sldMk cId="3029364494" sldId="380"/>
            <ac:spMk id="7" creationId="{2BB1A83F-3F5B-F763-A8EF-5CC6E729974A}"/>
          </ac:spMkLst>
        </pc:spChg>
        <pc:picChg chg="mod ord">
          <ac:chgData name="Shuojie Feng" userId="4f46ee3d-74b6-4475-bf09-c95ccd3ea1b3" providerId="ADAL" clId="{B49B2F8D-98F2-4EA3-A1B4-11DD63CA80F4}" dt="2025-03-10T06:33:09.487" v="13" actId="6264"/>
          <ac:picMkLst>
            <pc:docMk/>
            <pc:sldMk cId="3029364494" sldId="380"/>
            <ac:picMk id="6" creationId="{57469F2E-FF15-8D1A-5C41-5332168C672D}"/>
          </ac:picMkLst>
        </pc:picChg>
      </pc:sldChg>
      <pc:sldChg chg="addSp delSp modSp mod chgLayout">
        <pc:chgData name="Shuojie Feng" userId="4f46ee3d-74b6-4475-bf09-c95ccd3ea1b3" providerId="ADAL" clId="{B49B2F8D-98F2-4EA3-A1B4-11DD63CA80F4}" dt="2025-03-10T06:34:44.081" v="45" actId="6264"/>
        <pc:sldMkLst>
          <pc:docMk/>
          <pc:sldMk cId="660898480" sldId="381"/>
        </pc:sldMkLst>
        <pc:spChg chg="add del mod">
          <ac:chgData name="Shuojie Feng" userId="4f46ee3d-74b6-4475-bf09-c95ccd3ea1b3" providerId="ADAL" clId="{B49B2F8D-98F2-4EA3-A1B4-11DD63CA80F4}" dt="2025-03-10T06:34:44.081" v="45" actId="6264"/>
          <ac:spMkLst>
            <pc:docMk/>
            <pc:sldMk cId="660898480" sldId="381"/>
            <ac:spMk id="2" creationId="{0A87CBB6-CDF1-DDC6-0F0E-5FBC7B8F2D43}"/>
          </ac:spMkLst>
        </pc:spChg>
        <pc:spChg chg="mod ord">
          <ac:chgData name="Shuojie Feng" userId="4f46ee3d-74b6-4475-bf09-c95ccd3ea1b3" providerId="ADAL" clId="{B49B2F8D-98F2-4EA3-A1B4-11DD63CA80F4}" dt="2025-03-10T06:34:44.081" v="45" actId="6264"/>
          <ac:spMkLst>
            <pc:docMk/>
            <pc:sldMk cId="660898480" sldId="381"/>
            <ac:spMk id="3" creationId="{0C0FB4AB-7EBB-ED7D-2267-A21053E48040}"/>
          </ac:spMkLst>
        </pc:spChg>
        <pc:spChg chg="add del mod">
          <ac:chgData name="Shuojie Feng" userId="4f46ee3d-74b6-4475-bf09-c95ccd3ea1b3" providerId="ADAL" clId="{B49B2F8D-98F2-4EA3-A1B4-11DD63CA80F4}" dt="2025-03-10T06:34:44.081" v="45" actId="6264"/>
          <ac:spMkLst>
            <pc:docMk/>
            <pc:sldMk cId="660898480" sldId="381"/>
            <ac:spMk id="4" creationId="{6F261098-968D-6088-4B7D-4439E3490D39}"/>
          </ac:spMkLst>
        </pc:spChg>
        <pc:picChg chg="mod ord">
          <ac:chgData name="Shuojie Feng" userId="4f46ee3d-74b6-4475-bf09-c95ccd3ea1b3" providerId="ADAL" clId="{B49B2F8D-98F2-4EA3-A1B4-11DD63CA80F4}" dt="2025-03-10T06:34:44.081" v="45" actId="6264"/>
          <ac:picMkLst>
            <pc:docMk/>
            <pc:sldMk cId="660898480" sldId="381"/>
            <ac:picMk id="5" creationId="{4EA95DD8-B657-C933-39F5-E72964936E4A}"/>
          </ac:picMkLst>
        </pc:picChg>
      </pc:sldChg>
      <pc:sldChg chg="addSp delSp modSp mod chgLayout">
        <pc:chgData name="Shuojie Feng" userId="4f46ee3d-74b6-4475-bf09-c95ccd3ea1b3" providerId="ADAL" clId="{B49B2F8D-98F2-4EA3-A1B4-11DD63CA80F4}" dt="2025-03-10T06:33:14.015" v="15" actId="6264"/>
        <pc:sldMkLst>
          <pc:docMk/>
          <pc:sldMk cId="3480926223" sldId="391"/>
        </pc:sldMkLst>
        <pc:spChg chg="add del mod">
          <ac:chgData name="Shuojie Feng" userId="4f46ee3d-74b6-4475-bf09-c95ccd3ea1b3" providerId="ADAL" clId="{B49B2F8D-98F2-4EA3-A1B4-11DD63CA80F4}" dt="2025-03-10T06:33:14.015" v="15" actId="6264"/>
          <ac:spMkLst>
            <pc:docMk/>
            <pc:sldMk cId="3480926223" sldId="391"/>
            <ac:spMk id="2" creationId="{449A0FD1-1CE8-FB14-EFD8-3EC846834467}"/>
          </ac:spMkLst>
        </pc:spChg>
        <pc:spChg chg="add del mod">
          <ac:chgData name="Shuojie Feng" userId="4f46ee3d-74b6-4475-bf09-c95ccd3ea1b3" providerId="ADAL" clId="{B49B2F8D-98F2-4EA3-A1B4-11DD63CA80F4}" dt="2025-03-10T06:33:14.015" v="15" actId="6264"/>
          <ac:spMkLst>
            <pc:docMk/>
            <pc:sldMk cId="3480926223" sldId="391"/>
            <ac:spMk id="3" creationId="{FA485FBD-9168-AB57-5934-A21664D552B0}"/>
          </ac:spMkLst>
        </pc:spChg>
        <pc:spChg chg="mod ord">
          <ac:chgData name="Shuojie Feng" userId="4f46ee3d-74b6-4475-bf09-c95ccd3ea1b3" providerId="ADAL" clId="{B49B2F8D-98F2-4EA3-A1B4-11DD63CA80F4}" dt="2025-03-10T06:33:14.015" v="15" actId="6264"/>
          <ac:spMkLst>
            <pc:docMk/>
            <pc:sldMk cId="3480926223" sldId="391"/>
            <ac:spMk id="5" creationId="{71149BD4-0FBE-5334-8A1C-D1B7D4FDE6C0}"/>
          </ac:spMkLst>
        </pc:spChg>
        <pc:spChg chg="mod ord">
          <ac:chgData name="Shuojie Feng" userId="4f46ee3d-74b6-4475-bf09-c95ccd3ea1b3" providerId="ADAL" clId="{B49B2F8D-98F2-4EA3-A1B4-11DD63CA80F4}" dt="2025-03-10T06:33:14.015" v="15" actId="6264"/>
          <ac:spMkLst>
            <pc:docMk/>
            <pc:sldMk cId="3480926223" sldId="391"/>
            <ac:spMk id="6" creationId="{F4ACD4C9-1C3C-B1EE-80F1-6FF10A71E494}"/>
          </ac:spMkLst>
        </pc:spChg>
        <pc:spChg chg="mod ord">
          <ac:chgData name="Shuojie Feng" userId="4f46ee3d-74b6-4475-bf09-c95ccd3ea1b3" providerId="ADAL" clId="{B49B2F8D-98F2-4EA3-A1B4-11DD63CA80F4}" dt="2025-03-10T06:33:14.015" v="15" actId="6264"/>
          <ac:spMkLst>
            <pc:docMk/>
            <pc:sldMk cId="3480926223" sldId="391"/>
            <ac:spMk id="7" creationId="{66F5DAC4-DD52-DCB0-027D-890769EDB612}"/>
          </ac:spMkLst>
        </pc:spChg>
        <pc:spChg chg="mod ord">
          <ac:chgData name="Shuojie Feng" userId="4f46ee3d-74b6-4475-bf09-c95ccd3ea1b3" providerId="ADAL" clId="{B49B2F8D-98F2-4EA3-A1B4-11DD63CA80F4}" dt="2025-03-10T06:33:14.015" v="15" actId="6264"/>
          <ac:spMkLst>
            <pc:docMk/>
            <pc:sldMk cId="3480926223" sldId="391"/>
            <ac:spMk id="8" creationId="{861A3310-ADB7-CB2A-2029-D749C4DE6D2D}"/>
          </ac:spMkLst>
        </pc:spChg>
        <pc:spChg chg="mod ord">
          <ac:chgData name="Shuojie Feng" userId="4f46ee3d-74b6-4475-bf09-c95ccd3ea1b3" providerId="ADAL" clId="{B49B2F8D-98F2-4EA3-A1B4-11DD63CA80F4}" dt="2025-03-10T06:33:14.015" v="15" actId="6264"/>
          <ac:spMkLst>
            <pc:docMk/>
            <pc:sldMk cId="3480926223" sldId="391"/>
            <ac:spMk id="9" creationId="{7364A256-1422-8396-E76B-BE5EBDE9B792}"/>
          </ac:spMkLst>
        </pc:spChg>
        <pc:spChg chg="mod ord">
          <ac:chgData name="Shuojie Feng" userId="4f46ee3d-74b6-4475-bf09-c95ccd3ea1b3" providerId="ADAL" clId="{B49B2F8D-98F2-4EA3-A1B4-11DD63CA80F4}" dt="2025-03-09T18:15:54.259" v="6" actId="700"/>
          <ac:spMkLst>
            <pc:docMk/>
            <pc:sldMk cId="3480926223" sldId="391"/>
            <ac:spMk id="10" creationId="{A5B0A120-822A-44DD-517D-E4E610B43C16}"/>
          </ac:spMkLst>
        </pc:spChg>
        <pc:spChg chg="mod ord">
          <ac:chgData name="Shuojie Feng" userId="4f46ee3d-74b6-4475-bf09-c95ccd3ea1b3" providerId="ADAL" clId="{B49B2F8D-98F2-4EA3-A1B4-11DD63CA80F4}" dt="2025-03-09T18:15:54.259" v="6" actId="700"/>
          <ac:spMkLst>
            <pc:docMk/>
            <pc:sldMk cId="3480926223" sldId="391"/>
            <ac:spMk id="11" creationId="{509F59E8-F2FE-8FB7-B08C-635E43426FD1}"/>
          </ac:spMkLst>
        </pc:spChg>
        <pc:spChg chg="add del mod">
          <ac:chgData name="Shuojie Feng" userId="4f46ee3d-74b6-4475-bf09-c95ccd3ea1b3" providerId="ADAL" clId="{B49B2F8D-98F2-4EA3-A1B4-11DD63CA80F4}" dt="2025-03-10T06:33:14.015" v="15" actId="6264"/>
          <ac:spMkLst>
            <pc:docMk/>
            <pc:sldMk cId="3480926223" sldId="391"/>
            <ac:spMk id="18" creationId="{05129D03-0CAB-4974-1968-48C2DCEC6591}"/>
          </ac:spMkLst>
        </pc:spChg>
        <pc:spChg chg="add del mod">
          <ac:chgData name="Shuojie Feng" userId="4f46ee3d-74b6-4475-bf09-c95ccd3ea1b3" providerId="ADAL" clId="{B49B2F8D-98F2-4EA3-A1B4-11DD63CA80F4}" dt="2025-03-10T06:33:14.015" v="15" actId="6264"/>
          <ac:spMkLst>
            <pc:docMk/>
            <pc:sldMk cId="3480926223" sldId="391"/>
            <ac:spMk id="20" creationId="{F3B92765-93B2-1463-CAA1-7524F3FCB954}"/>
          </ac:spMkLst>
        </pc:spChg>
        <pc:spChg chg="add del mod">
          <ac:chgData name="Shuojie Feng" userId="4f46ee3d-74b6-4475-bf09-c95ccd3ea1b3" providerId="ADAL" clId="{B49B2F8D-98F2-4EA3-A1B4-11DD63CA80F4}" dt="2025-03-10T06:33:14.015" v="15" actId="6264"/>
          <ac:spMkLst>
            <pc:docMk/>
            <pc:sldMk cId="3480926223" sldId="391"/>
            <ac:spMk id="21" creationId="{B034B2CF-4A0D-268D-7BA3-A038C1DA342F}"/>
          </ac:spMkLst>
        </pc:spChg>
        <pc:picChg chg="mod ord">
          <ac:chgData name="Shuojie Feng" userId="4f46ee3d-74b6-4475-bf09-c95ccd3ea1b3" providerId="ADAL" clId="{B49B2F8D-98F2-4EA3-A1B4-11DD63CA80F4}" dt="2025-03-09T18:15:54.259" v="6" actId="700"/>
          <ac:picMkLst>
            <pc:docMk/>
            <pc:sldMk cId="3480926223" sldId="391"/>
            <ac:picMk id="13" creationId="{4A833826-80CB-E37E-F87F-F9A659CCCC32}"/>
          </ac:picMkLst>
        </pc:picChg>
        <pc:picChg chg="mod ord">
          <ac:chgData name="Shuojie Feng" userId="4f46ee3d-74b6-4475-bf09-c95ccd3ea1b3" providerId="ADAL" clId="{B49B2F8D-98F2-4EA3-A1B4-11DD63CA80F4}" dt="2025-03-09T18:15:54.259" v="6" actId="700"/>
          <ac:picMkLst>
            <pc:docMk/>
            <pc:sldMk cId="3480926223" sldId="391"/>
            <ac:picMk id="15" creationId="{DE1B94D0-C433-BE19-1455-4D7F093A0C75}"/>
          </ac:picMkLst>
        </pc:picChg>
        <pc:picChg chg="mod ord">
          <ac:chgData name="Shuojie Feng" userId="4f46ee3d-74b6-4475-bf09-c95ccd3ea1b3" providerId="ADAL" clId="{B49B2F8D-98F2-4EA3-A1B4-11DD63CA80F4}" dt="2025-03-09T18:15:54.259" v="6" actId="700"/>
          <ac:picMkLst>
            <pc:docMk/>
            <pc:sldMk cId="3480926223" sldId="391"/>
            <ac:picMk id="17" creationId="{221B5842-2CFE-E10D-1C1D-F606D60904EE}"/>
          </ac:picMkLst>
        </pc:picChg>
      </pc:sldChg>
      <pc:sldChg chg="addSp delSp modSp mod chgLayout">
        <pc:chgData name="Shuojie Feng" userId="4f46ee3d-74b6-4475-bf09-c95ccd3ea1b3" providerId="ADAL" clId="{B49B2F8D-98F2-4EA3-A1B4-11DD63CA80F4}" dt="2025-03-10T06:33:18.053" v="17" actId="6264"/>
        <pc:sldMkLst>
          <pc:docMk/>
          <pc:sldMk cId="1480692249" sldId="392"/>
        </pc:sldMkLst>
        <pc:spChg chg="mod ord">
          <ac:chgData name="Shuojie Feng" userId="4f46ee3d-74b6-4475-bf09-c95ccd3ea1b3" providerId="ADAL" clId="{B49B2F8D-98F2-4EA3-A1B4-11DD63CA80F4}" dt="2025-03-10T06:33:18.053" v="17" actId="6264"/>
          <ac:spMkLst>
            <pc:docMk/>
            <pc:sldMk cId="1480692249" sldId="392"/>
            <ac:spMk id="2" creationId="{FA84E01A-2585-BE14-CDEA-C2C6982E90F1}"/>
          </ac:spMkLst>
        </pc:spChg>
        <pc:spChg chg="mod ord">
          <ac:chgData name="Shuojie Feng" userId="4f46ee3d-74b6-4475-bf09-c95ccd3ea1b3" providerId="ADAL" clId="{B49B2F8D-98F2-4EA3-A1B4-11DD63CA80F4}" dt="2025-03-10T06:33:18.053" v="17" actId="6264"/>
          <ac:spMkLst>
            <pc:docMk/>
            <pc:sldMk cId="1480692249" sldId="392"/>
            <ac:spMk id="3" creationId="{CFDA5392-14D3-A360-92B3-D2552F9CE0A5}"/>
          </ac:spMkLst>
        </pc:spChg>
        <pc:spChg chg="mod ord">
          <ac:chgData name="Shuojie Feng" userId="4f46ee3d-74b6-4475-bf09-c95ccd3ea1b3" providerId="ADAL" clId="{B49B2F8D-98F2-4EA3-A1B4-11DD63CA80F4}" dt="2025-03-09T18:16:01.827" v="7" actId="700"/>
          <ac:spMkLst>
            <pc:docMk/>
            <pc:sldMk cId="1480692249" sldId="392"/>
            <ac:spMk id="4" creationId="{7A14515E-0286-13E0-AD84-9C03D11FD33C}"/>
          </ac:spMkLst>
        </pc:spChg>
        <pc:spChg chg="mod ord">
          <ac:chgData name="Shuojie Feng" userId="4f46ee3d-74b6-4475-bf09-c95ccd3ea1b3" providerId="ADAL" clId="{B49B2F8D-98F2-4EA3-A1B4-11DD63CA80F4}" dt="2025-03-09T18:16:01.827" v="7" actId="700"/>
          <ac:spMkLst>
            <pc:docMk/>
            <pc:sldMk cId="1480692249" sldId="392"/>
            <ac:spMk id="5" creationId="{2098CE55-CE4B-1A71-134D-B30C6033A347}"/>
          </ac:spMkLst>
        </pc:spChg>
        <pc:spChg chg="mod ord">
          <ac:chgData name="Shuojie Feng" userId="4f46ee3d-74b6-4475-bf09-c95ccd3ea1b3" providerId="ADAL" clId="{B49B2F8D-98F2-4EA3-A1B4-11DD63CA80F4}" dt="2025-03-10T06:33:18.053" v="17" actId="6264"/>
          <ac:spMkLst>
            <pc:docMk/>
            <pc:sldMk cId="1480692249" sldId="392"/>
            <ac:spMk id="6" creationId="{E29A99A9-A761-19E8-D1E9-C8B9DB7F7A8F}"/>
          </ac:spMkLst>
        </pc:spChg>
        <pc:spChg chg="mod ord">
          <ac:chgData name="Shuojie Feng" userId="4f46ee3d-74b6-4475-bf09-c95ccd3ea1b3" providerId="ADAL" clId="{B49B2F8D-98F2-4EA3-A1B4-11DD63CA80F4}" dt="2025-03-10T06:33:18.053" v="17" actId="6264"/>
          <ac:spMkLst>
            <pc:docMk/>
            <pc:sldMk cId="1480692249" sldId="392"/>
            <ac:spMk id="7" creationId="{5A0E261A-06BB-800D-021F-CA9D3BE95C07}"/>
          </ac:spMkLst>
        </pc:spChg>
        <pc:spChg chg="mod ord">
          <ac:chgData name="Shuojie Feng" userId="4f46ee3d-74b6-4475-bf09-c95ccd3ea1b3" providerId="ADAL" clId="{B49B2F8D-98F2-4EA3-A1B4-11DD63CA80F4}" dt="2025-03-09T18:16:01.827" v="7" actId="700"/>
          <ac:spMkLst>
            <pc:docMk/>
            <pc:sldMk cId="1480692249" sldId="392"/>
            <ac:spMk id="8" creationId="{A818DA7C-129A-8E15-9C68-5B38913FA6B0}"/>
          </ac:spMkLst>
        </pc:spChg>
        <pc:spChg chg="mod ord">
          <ac:chgData name="Shuojie Feng" userId="4f46ee3d-74b6-4475-bf09-c95ccd3ea1b3" providerId="ADAL" clId="{B49B2F8D-98F2-4EA3-A1B4-11DD63CA80F4}" dt="2025-03-09T18:16:01.827" v="7" actId="700"/>
          <ac:spMkLst>
            <pc:docMk/>
            <pc:sldMk cId="1480692249" sldId="392"/>
            <ac:spMk id="9" creationId="{8A6A9C7D-E3EC-8B0D-7764-02424017C359}"/>
          </ac:spMkLst>
        </pc:spChg>
        <pc:spChg chg="mod ord">
          <ac:chgData name="Shuojie Feng" userId="4f46ee3d-74b6-4475-bf09-c95ccd3ea1b3" providerId="ADAL" clId="{B49B2F8D-98F2-4EA3-A1B4-11DD63CA80F4}" dt="2025-03-10T06:33:18.053" v="17" actId="6264"/>
          <ac:spMkLst>
            <pc:docMk/>
            <pc:sldMk cId="1480692249" sldId="392"/>
            <ac:spMk id="10" creationId="{F660DA0F-150D-4907-C724-7CEB6F78AD86}"/>
          </ac:spMkLst>
        </pc:spChg>
        <pc:spChg chg="add del mod">
          <ac:chgData name="Shuojie Feng" userId="4f46ee3d-74b6-4475-bf09-c95ccd3ea1b3" providerId="ADAL" clId="{B49B2F8D-98F2-4EA3-A1B4-11DD63CA80F4}" dt="2025-03-10T06:33:18.053" v="17" actId="6264"/>
          <ac:spMkLst>
            <pc:docMk/>
            <pc:sldMk cId="1480692249" sldId="392"/>
            <ac:spMk id="12" creationId="{C5424C86-6E43-7B85-746D-CB9E2B490DBB}"/>
          </ac:spMkLst>
        </pc:spChg>
        <pc:spChg chg="add del mod">
          <ac:chgData name="Shuojie Feng" userId="4f46ee3d-74b6-4475-bf09-c95ccd3ea1b3" providerId="ADAL" clId="{B49B2F8D-98F2-4EA3-A1B4-11DD63CA80F4}" dt="2025-03-10T06:33:18.053" v="17" actId="6264"/>
          <ac:spMkLst>
            <pc:docMk/>
            <pc:sldMk cId="1480692249" sldId="392"/>
            <ac:spMk id="13" creationId="{C9BF1ABB-A5AD-EA31-1DA5-5A599E790CBD}"/>
          </ac:spMkLst>
        </pc:spChg>
        <pc:spChg chg="add del mod">
          <ac:chgData name="Shuojie Feng" userId="4f46ee3d-74b6-4475-bf09-c95ccd3ea1b3" providerId="ADAL" clId="{B49B2F8D-98F2-4EA3-A1B4-11DD63CA80F4}" dt="2025-03-10T06:33:18.053" v="17" actId="6264"/>
          <ac:spMkLst>
            <pc:docMk/>
            <pc:sldMk cId="1480692249" sldId="392"/>
            <ac:spMk id="15" creationId="{41189F3E-14FE-C383-2536-F518C3EBD898}"/>
          </ac:spMkLst>
        </pc:spChg>
        <pc:spChg chg="add del mod">
          <ac:chgData name="Shuojie Feng" userId="4f46ee3d-74b6-4475-bf09-c95ccd3ea1b3" providerId="ADAL" clId="{B49B2F8D-98F2-4EA3-A1B4-11DD63CA80F4}" dt="2025-03-10T06:33:18.053" v="17" actId="6264"/>
          <ac:spMkLst>
            <pc:docMk/>
            <pc:sldMk cId="1480692249" sldId="392"/>
            <ac:spMk id="18" creationId="{E8D9DECD-6F99-AFF9-74C0-16C250C1A9AA}"/>
          </ac:spMkLst>
        </pc:spChg>
        <pc:spChg chg="add del mod">
          <ac:chgData name="Shuojie Feng" userId="4f46ee3d-74b6-4475-bf09-c95ccd3ea1b3" providerId="ADAL" clId="{B49B2F8D-98F2-4EA3-A1B4-11DD63CA80F4}" dt="2025-03-10T06:33:18.053" v="17" actId="6264"/>
          <ac:spMkLst>
            <pc:docMk/>
            <pc:sldMk cId="1480692249" sldId="392"/>
            <ac:spMk id="19" creationId="{13B9A476-09D2-75EF-1E94-40E61BA050EF}"/>
          </ac:spMkLst>
        </pc:spChg>
      </pc:sldChg>
      <pc:sldChg chg="addSp delSp modSp mod chgLayout">
        <pc:chgData name="Shuojie Feng" userId="4f46ee3d-74b6-4475-bf09-c95ccd3ea1b3" providerId="ADAL" clId="{B49B2F8D-98F2-4EA3-A1B4-11DD63CA80F4}" dt="2025-03-10T06:33:27.441" v="21" actId="6264"/>
        <pc:sldMkLst>
          <pc:docMk/>
          <pc:sldMk cId="2557989569" sldId="393"/>
        </pc:sldMkLst>
        <pc:spChg chg="mod ord">
          <ac:chgData name="Shuojie Feng" userId="4f46ee3d-74b6-4475-bf09-c95ccd3ea1b3" providerId="ADAL" clId="{B49B2F8D-98F2-4EA3-A1B4-11DD63CA80F4}" dt="2025-03-10T06:33:27.441" v="21" actId="6264"/>
          <ac:spMkLst>
            <pc:docMk/>
            <pc:sldMk cId="2557989569" sldId="393"/>
            <ac:spMk id="2" creationId="{770440AA-C247-9B0E-0138-59D98C512F1E}"/>
          </ac:spMkLst>
        </pc:spChg>
        <pc:spChg chg="add del mod">
          <ac:chgData name="Shuojie Feng" userId="4f46ee3d-74b6-4475-bf09-c95ccd3ea1b3" providerId="ADAL" clId="{B49B2F8D-98F2-4EA3-A1B4-11DD63CA80F4}" dt="2025-03-10T06:33:27.441" v="21" actId="6264"/>
          <ac:spMkLst>
            <pc:docMk/>
            <pc:sldMk cId="2557989569" sldId="393"/>
            <ac:spMk id="3" creationId="{CEF2A69E-23AB-7CF0-1278-F05E67A99A34}"/>
          </ac:spMkLst>
        </pc:spChg>
        <pc:spChg chg="add del mod">
          <ac:chgData name="Shuojie Feng" userId="4f46ee3d-74b6-4475-bf09-c95ccd3ea1b3" providerId="ADAL" clId="{B49B2F8D-98F2-4EA3-A1B4-11DD63CA80F4}" dt="2025-03-10T06:33:27.441" v="21" actId="6264"/>
          <ac:spMkLst>
            <pc:docMk/>
            <pc:sldMk cId="2557989569" sldId="393"/>
            <ac:spMk id="4" creationId="{66912C97-BA79-5B9A-99DD-FFA07A7192FE}"/>
          </ac:spMkLst>
        </pc:spChg>
        <pc:spChg chg="add del mod">
          <ac:chgData name="Shuojie Feng" userId="4f46ee3d-74b6-4475-bf09-c95ccd3ea1b3" providerId="ADAL" clId="{B49B2F8D-98F2-4EA3-A1B4-11DD63CA80F4}" dt="2025-03-10T06:33:27.441" v="21" actId="6264"/>
          <ac:spMkLst>
            <pc:docMk/>
            <pc:sldMk cId="2557989569" sldId="393"/>
            <ac:spMk id="5" creationId="{239B9097-C674-02FD-7984-257EB61D6104}"/>
          </ac:spMkLst>
        </pc:spChg>
        <pc:spChg chg="mod ord">
          <ac:chgData name="Shuojie Feng" userId="4f46ee3d-74b6-4475-bf09-c95ccd3ea1b3" providerId="ADAL" clId="{B49B2F8D-98F2-4EA3-A1B4-11DD63CA80F4}" dt="2025-03-10T06:33:27.441" v="21" actId="6264"/>
          <ac:spMkLst>
            <pc:docMk/>
            <pc:sldMk cId="2557989569" sldId="393"/>
            <ac:spMk id="7" creationId="{78709000-FBCC-10CF-488D-A883106F888C}"/>
          </ac:spMkLst>
        </pc:spChg>
        <pc:spChg chg="mod ord">
          <ac:chgData name="Shuojie Feng" userId="4f46ee3d-74b6-4475-bf09-c95ccd3ea1b3" providerId="ADAL" clId="{B49B2F8D-98F2-4EA3-A1B4-11DD63CA80F4}" dt="2025-03-10T06:33:27.441" v="21" actId="6264"/>
          <ac:spMkLst>
            <pc:docMk/>
            <pc:sldMk cId="2557989569" sldId="393"/>
            <ac:spMk id="8" creationId="{BD2CADB4-4B00-BEB9-96CA-9F9A9DB666D6}"/>
          </ac:spMkLst>
        </pc:spChg>
        <pc:spChg chg="mod ord">
          <ac:chgData name="Shuojie Feng" userId="4f46ee3d-74b6-4475-bf09-c95ccd3ea1b3" providerId="ADAL" clId="{B49B2F8D-98F2-4EA3-A1B4-11DD63CA80F4}" dt="2025-03-10T06:33:27.441" v="21" actId="6264"/>
          <ac:spMkLst>
            <pc:docMk/>
            <pc:sldMk cId="2557989569" sldId="393"/>
            <ac:spMk id="9" creationId="{F8909374-0A1B-E9AF-A62D-645BECB712EF}"/>
          </ac:spMkLst>
        </pc:spChg>
        <pc:spChg chg="mod">
          <ac:chgData name="Shuojie Feng" userId="4f46ee3d-74b6-4475-bf09-c95ccd3ea1b3" providerId="ADAL" clId="{B49B2F8D-98F2-4EA3-A1B4-11DD63CA80F4}" dt="2025-03-09T18:14:11.921" v="1"/>
          <ac:spMkLst>
            <pc:docMk/>
            <pc:sldMk cId="2557989569" sldId="393"/>
            <ac:spMk id="10" creationId="{539EE458-9DF9-C8BF-1BDE-BFC410E3FF2C}"/>
          </ac:spMkLst>
        </pc:spChg>
        <pc:spChg chg="mod">
          <ac:chgData name="Shuojie Feng" userId="4f46ee3d-74b6-4475-bf09-c95ccd3ea1b3" providerId="ADAL" clId="{B49B2F8D-98F2-4EA3-A1B4-11DD63CA80F4}" dt="2025-03-09T18:14:11.921" v="1"/>
          <ac:spMkLst>
            <pc:docMk/>
            <pc:sldMk cId="2557989569" sldId="393"/>
            <ac:spMk id="11" creationId="{AF651256-540E-0771-7FA1-3938C2B54D73}"/>
          </ac:spMkLst>
        </pc:spChg>
        <pc:spChg chg="mod">
          <ac:chgData name="Shuojie Feng" userId="4f46ee3d-74b6-4475-bf09-c95ccd3ea1b3" providerId="ADAL" clId="{B49B2F8D-98F2-4EA3-A1B4-11DD63CA80F4}" dt="2025-03-09T18:14:11.921" v="1"/>
          <ac:spMkLst>
            <pc:docMk/>
            <pc:sldMk cId="2557989569" sldId="393"/>
            <ac:spMk id="12" creationId="{696CABC0-CB35-820A-604E-EAE385030B2A}"/>
          </ac:spMkLst>
        </pc:spChg>
        <pc:spChg chg="mod">
          <ac:chgData name="Shuojie Feng" userId="4f46ee3d-74b6-4475-bf09-c95ccd3ea1b3" providerId="ADAL" clId="{B49B2F8D-98F2-4EA3-A1B4-11DD63CA80F4}" dt="2025-03-09T18:14:11.921" v="1"/>
          <ac:spMkLst>
            <pc:docMk/>
            <pc:sldMk cId="2557989569" sldId="393"/>
            <ac:spMk id="13" creationId="{2796E9FE-E17D-36E6-7C88-CB8D0F5BB9AA}"/>
          </ac:spMkLst>
        </pc:spChg>
        <pc:spChg chg="mod ord">
          <ac:chgData name="Shuojie Feng" userId="4f46ee3d-74b6-4475-bf09-c95ccd3ea1b3" providerId="ADAL" clId="{B49B2F8D-98F2-4EA3-A1B4-11DD63CA80F4}" dt="2025-03-10T06:33:27.441" v="21" actId="6264"/>
          <ac:spMkLst>
            <pc:docMk/>
            <pc:sldMk cId="2557989569" sldId="393"/>
            <ac:spMk id="14" creationId="{7D2D6BE2-1068-2A87-2884-76EC3F71F2A5}"/>
          </ac:spMkLst>
        </pc:spChg>
        <pc:spChg chg="add del mod">
          <ac:chgData name="Shuojie Feng" userId="4f46ee3d-74b6-4475-bf09-c95ccd3ea1b3" providerId="ADAL" clId="{B49B2F8D-98F2-4EA3-A1B4-11DD63CA80F4}" dt="2025-03-10T06:33:27.441" v="21" actId="6264"/>
          <ac:spMkLst>
            <pc:docMk/>
            <pc:sldMk cId="2557989569" sldId="393"/>
            <ac:spMk id="19" creationId="{BAFCF63D-E826-AE26-C638-8174C795F65B}"/>
          </ac:spMkLst>
        </pc:spChg>
        <pc:spChg chg="add del mod">
          <ac:chgData name="Shuojie Feng" userId="4f46ee3d-74b6-4475-bf09-c95ccd3ea1b3" providerId="ADAL" clId="{B49B2F8D-98F2-4EA3-A1B4-11DD63CA80F4}" dt="2025-03-10T06:33:27.441" v="21" actId="6264"/>
          <ac:spMkLst>
            <pc:docMk/>
            <pc:sldMk cId="2557989569" sldId="393"/>
            <ac:spMk id="24" creationId="{47D20F6F-6DF4-A0BC-5673-09BBAB801114}"/>
          </ac:spMkLst>
        </pc:spChg>
        <pc:picChg chg="mod">
          <ac:chgData name="Shuojie Feng" userId="4f46ee3d-74b6-4475-bf09-c95ccd3ea1b3" providerId="ADAL" clId="{B49B2F8D-98F2-4EA3-A1B4-11DD63CA80F4}" dt="2025-03-09T18:14:11.921" v="1"/>
          <ac:picMkLst>
            <pc:docMk/>
            <pc:sldMk cId="2557989569" sldId="393"/>
            <ac:picMk id="22" creationId="{08A5F688-AAE4-8F1E-0364-2ED6166E8AE4}"/>
          </ac:picMkLst>
        </pc:picChg>
      </pc:sldChg>
      <pc:sldChg chg="addSp delSp modSp mod chgLayout">
        <pc:chgData name="Shuojie Feng" userId="4f46ee3d-74b6-4475-bf09-c95ccd3ea1b3" providerId="ADAL" clId="{B49B2F8D-98F2-4EA3-A1B4-11DD63CA80F4}" dt="2025-03-10T06:34:19.638" v="35" actId="6264"/>
        <pc:sldMkLst>
          <pc:docMk/>
          <pc:sldMk cId="1641402621" sldId="394"/>
        </pc:sldMkLst>
        <pc:spChg chg="mod">
          <ac:chgData name="Shuojie Feng" userId="4f46ee3d-74b6-4475-bf09-c95ccd3ea1b3" providerId="ADAL" clId="{B49B2F8D-98F2-4EA3-A1B4-11DD63CA80F4}" dt="2025-03-09T18:14:11.921" v="1"/>
          <ac:spMkLst>
            <pc:docMk/>
            <pc:sldMk cId="1641402621" sldId="394"/>
            <ac:spMk id="2" creationId="{E2CB49C4-FC7A-8BCB-7DC5-BD3EECC0A92C}"/>
          </ac:spMkLst>
        </pc:spChg>
        <pc:spChg chg="add del mod">
          <ac:chgData name="Shuojie Feng" userId="4f46ee3d-74b6-4475-bf09-c95ccd3ea1b3" providerId="ADAL" clId="{B49B2F8D-98F2-4EA3-A1B4-11DD63CA80F4}" dt="2025-03-10T06:34:19.638" v="35" actId="6264"/>
          <ac:spMkLst>
            <pc:docMk/>
            <pc:sldMk cId="1641402621" sldId="394"/>
            <ac:spMk id="3" creationId="{E1469678-B54B-33BC-D8CB-6B765371E129}"/>
          </ac:spMkLst>
        </pc:spChg>
        <pc:spChg chg="mod">
          <ac:chgData name="Shuojie Feng" userId="4f46ee3d-74b6-4475-bf09-c95ccd3ea1b3" providerId="ADAL" clId="{B49B2F8D-98F2-4EA3-A1B4-11DD63CA80F4}" dt="2025-03-09T18:14:11.921" v="1"/>
          <ac:spMkLst>
            <pc:docMk/>
            <pc:sldMk cId="1641402621" sldId="394"/>
            <ac:spMk id="4" creationId="{AE15009E-0C11-75CD-B7F1-D6B390495827}"/>
          </ac:spMkLst>
        </pc:spChg>
        <pc:spChg chg="mod ord">
          <ac:chgData name="Shuojie Feng" userId="4f46ee3d-74b6-4475-bf09-c95ccd3ea1b3" providerId="ADAL" clId="{B49B2F8D-98F2-4EA3-A1B4-11DD63CA80F4}" dt="2025-03-10T06:34:19.638" v="35" actId="6264"/>
          <ac:spMkLst>
            <pc:docMk/>
            <pc:sldMk cId="1641402621" sldId="394"/>
            <ac:spMk id="5" creationId="{E1CEC497-BA41-D759-D0F7-EC62A4D42F31}"/>
          </ac:spMkLst>
        </pc:spChg>
        <pc:spChg chg="mod">
          <ac:chgData name="Shuojie Feng" userId="4f46ee3d-74b6-4475-bf09-c95ccd3ea1b3" providerId="ADAL" clId="{B49B2F8D-98F2-4EA3-A1B4-11DD63CA80F4}" dt="2025-03-09T18:14:11.921" v="1"/>
          <ac:spMkLst>
            <pc:docMk/>
            <pc:sldMk cId="1641402621" sldId="394"/>
            <ac:spMk id="6" creationId="{9DA22CEF-421E-A6A6-ECB4-2612EA3A23A4}"/>
          </ac:spMkLst>
        </pc:spChg>
        <pc:spChg chg="mod">
          <ac:chgData name="Shuojie Feng" userId="4f46ee3d-74b6-4475-bf09-c95ccd3ea1b3" providerId="ADAL" clId="{B49B2F8D-98F2-4EA3-A1B4-11DD63CA80F4}" dt="2025-03-09T18:14:11.921" v="1"/>
          <ac:spMkLst>
            <pc:docMk/>
            <pc:sldMk cId="1641402621" sldId="394"/>
            <ac:spMk id="7" creationId="{0ED94099-95E8-15D8-1853-398FB3EE3658}"/>
          </ac:spMkLst>
        </pc:spChg>
        <pc:spChg chg="mod ord">
          <ac:chgData name="Shuojie Feng" userId="4f46ee3d-74b6-4475-bf09-c95ccd3ea1b3" providerId="ADAL" clId="{B49B2F8D-98F2-4EA3-A1B4-11DD63CA80F4}" dt="2025-03-10T06:34:19.638" v="35" actId="6264"/>
          <ac:spMkLst>
            <pc:docMk/>
            <pc:sldMk cId="1641402621" sldId="394"/>
            <ac:spMk id="8" creationId="{21C1E420-3479-335A-0C4A-9EA0FB5C93EE}"/>
          </ac:spMkLst>
        </pc:spChg>
        <pc:spChg chg="mod ord">
          <ac:chgData name="Shuojie Feng" userId="4f46ee3d-74b6-4475-bf09-c95ccd3ea1b3" providerId="ADAL" clId="{B49B2F8D-98F2-4EA3-A1B4-11DD63CA80F4}" dt="2025-03-10T06:34:19.638" v="35" actId="6264"/>
          <ac:spMkLst>
            <pc:docMk/>
            <pc:sldMk cId="1641402621" sldId="394"/>
            <ac:spMk id="9" creationId="{9468D026-F39F-28BC-62CD-A87314298DCA}"/>
          </ac:spMkLst>
        </pc:spChg>
        <pc:spChg chg="mod">
          <ac:chgData name="Shuojie Feng" userId="4f46ee3d-74b6-4475-bf09-c95ccd3ea1b3" providerId="ADAL" clId="{B49B2F8D-98F2-4EA3-A1B4-11DD63CA80F4}" dt="2025-03-09T18:14:11.921" v="1"/>
          <ac:spMkLst>
            <pc:docMk/>
            <pc:sldMk cId="1641402621" sldId="394"/>
            <ac:spMk id="10" creationId="{A14D7915-4738-62D9-18BB-D068002D1F93}"/>
          </ac:spMkLst>
        </pc:spChg>
        <pc:spChg chg="mod">
          <ac:chgData name="Shuojie Feng" userId="4f46ee3d-74b6-4475-bf09-c95ccd3ea1b3" providerId="ADAL" clId="{B49B2F8D-98F2-4EA3-A1B4-11DD63CA80F4}" dt="2025-03-09T18:14:11.921" v="1"/>
          <ac:spMkLst>
            <pc:docMk/>
            <pc:sldMk cId="1641402621" sldId="394"/>
            <ac:spMk id="11" creationId="{23311576-1347-9A46-4CF4-5EC72E4F6F56}"/>
          </ac:spMkLst>
        </pc:spChg>
        <pc:spChg chg="add del mod">
          <ac:chgData name="Shuojie Feng" userId="4f46ee3d-74b6-4475-bf09-c95ccd3ea1b3" providerId="ADAL" clId="{B49B2F8D-98F2-4EA3-A1B4-11DD63CA80F4}" dt="2025-03-10T06:34:19.638" v="35" actId="6264"/>
          <ac:spMkLst>
            <pc:docMk/>
            <pc:sldMk cId="1641402621" sldId="394"/>
            <ac:spMk id="12" creationId="{9A7A7C36-4C2C-CC67-E2BA-73A015E7B283}"/>
          </ac:spMkLst>
        </pc:spChg>
        <pc:spChg chg="add del mod">
          <ac:chgData name="Shuojie Feng" userId="4f46ee3d-74b6-4475-bf09-c95ccd3ea1b3" providerId="ADAL" clId="{B49B2F8D-98F2-4EA3-A1B4-11DD63CA80F4}" dt="2025-03-10T06:34:19.638" v="35" actId="6264"/>
          <ac:spMkLst>
            <pc:docMk/>
            <pc:sldMk cId="1641402621" sldId="394"/>
            <ac:spMk id="14" creationId="{384200D1-376B-B3A0-7710-F3A32DD615F6}"/>
          </ac:spMkLst>
        </pc:spChg>
        <pc:spChg chg="add del mod">
          <ac:chgData name="Shuojie Feng" userId="4f46ee3d-74b6-4475-bf09-c95ccd3ea1b3" providerId="ADAL" clId="{B49B2F8D-98F2-4EA3-A1B4-11DD63CA80F4}" dt="2025-03-10T06:34:19.638" v="35" actId="6264"/>
          <ac:spMkLst>
            <pc:docMk/>
            <pc:sldMk cId="1641402621" sldId="394"/>
            <ac:spMk id="16" creationId="{907F75AB-0119-415A-1667-AA0B03FE6233}"/>
          </ac:spMkLst>
        </pc:spChg>
        <pc:spChg chg="add del mod">
          <ac:chgData name="Shuojie Feng" userId="4f46ee3d-74b6-4475-bf09-c95ccd3ea1b3" providerId="ADAL" clId="{B49B2F8D-98F2-4EA3-A1B4-11DD63CA80F4}" dt="2025-03-10T06:34:19.638" v="35" actId="6264"/>
          <ac:spMkLst>
            <pc:docMk/>
            <pc:sldMk cId="1641402621" sldId="394"/>
            <ac:spMk id="18" creationId="{8AF2EADF-322A-E69A-FABA-87F6CA0DB16D}"/>
          </ac:spMkLst>
        </pc:spChg>
        <pc:spChg chg="add del mod">
          <ac:chgData name="Shuojie Feng" userId="4f46ee3d-74b6-4475-bf09-c95ccd3ea1b3" providerId="ADAL" clId="{B49B2F8D-98F2-4EA3-A1B4-11DD63CA80F4}" dt="2025-03-10T06:34:19.638" v="35" actId="6264"/>
          <ac:spMkLst>
            <pc:docMk/>
            <pc:sldMk cId="1641402621" sldId="394"/>
            <ac:spMk id="19" creationId="{578EFB34-97A1-9D28-3AF7-4947734B7907}"/>
          </ac:spMkLst>
        </pc:spChg>
        <pc:spChg chg="add del mod">
          <ac:chgData name="Shuojie Feng" userId="4f46ee3d-74b6-4475-bf09-c95ccd3ea1b3" providerId="ADAL" clId="{B49B2F8D-98F2-4EA3-A1B4-11DD63CA80F4}" dt="2025-03-10T06:34:19.638" v="35" actId="6264"/>
          <ac:spMkLst>
            <pc:docMk/>
            <pc:sldMk cId="1641402621" sldId="394"/>
            <ac:spMk id="20" creationId="{DE3DC3A8-288F-3A93-64B6-CF9E7878C328}"/>
          </ac:spMkLst>
        </pc:spChg>
        <pc:picChg chg="mod">
          <ac:chgData name="Shuojie Feng" userId="4f46ee3d-74b6-4475-bf09-c95ccd3ea1b3" providerId="ADAL" clId="{B49B2F8D-98F2-4EA3-A1B4-11DD63CA80F4}" dt="2025-03-09T18:14:11.921" v="1"/>
          <ac:picMkLst>
            <pc:docMk/>
            <pc:sldMk cId="1641402621" sldId="394"/>
            <ac:picMk id="13" creationId="{B53F619D-4864-2762-897F-5A7F5B528779}"/>
          </ac:picMkLst>
        </pc:picChg>
      </pc:sldChg>
      <pc:sldChg chg="addSp delSp modSp mod chgLayout">
        <pc:chgData name="Shuojie Feng" userId="4f46ee3d-74b6-4475-bf09-c95ccd3ea1b3" providerId="ADAL" clId="{B49B2F8D-98F2-4EA3-A1B4-11DD63CA80F4}" dt="2025-03-10T06:34:40.260" v="44" actId="6264"/>
        <pc:sldMkLst>
          <pc:docMk/>
          <pc:sldMk cId="2942273986" sldId="395"/>
        </pc:sldMkLst>
        <pc:spChg chg="mod">
          <ac:chgData name="Shuojie Feng" userId="4f46ee3d-74b6-4475-bf09-c95ccd3ea1b3" providerId="ADAL" clId="{B49B2F8D-98F2-4EA3-A1B4-11DD63CA80F4}" dt="2025-03-09T18:14:11.921" v="1"/>
          <ac:spMkLst>
            <pc:docMk/>
            <pc:sldMk cId="2942273986" sldId="395"/>
            <ac:spMk id="2" creationId="{8760C028-0252-4472-9630-911E31C0452F}"/>
          </ac:spMkLst>
        </pc:spChg>
        <pc:spChg chg="mod ord">
          <ac:chgData name="Shuojie Feng" userId="4f46ee3d-74b6-4475-bf09-c95ccd3ea1b3" providerId="ADAL" clId="{B49B2F8D-98F2-4EA3-A1B4-11DD63CA80F4}" dt="2025-03-10T06:34:40.260" v="44" actId="6264"/>
          <ac:spMkLst>
            <pc:docMk/>
            <pc:sldMk cId="2942273986" sldId="395"/>
            <ac:spMk id="3" creationId="{9A47EDB9-A641-BB47-6B84-5B093BE0F8EE}"/>
          </ac:spMkLst>
        </pc:spChg>
        <pc:spChg chg="mod">
          <ac:chgData name="Shuojie Feng" userId="4f46ee3d-74b6-4475-bf09-c95ccd3ea1b3" providerId="ADAL" clId="{B49B2F8D-98F2-4EA3-A1B4-11DD63CA80F4}" dt="2025-03-09T18:14:11.921" v="1"/>
          <ac:spMkLst>
            <pc:docMk/>
            <pc:sldMk cId="2942273986" sldId="395"/>
            <ac:spMk id="4" creationId="{BBBB0DB3-26D3-A0EF-0432-72535E7F39BB}"/>
          </ac:spMkLst>
        </pc:spChg>
        <pc:spChg chg="mod ord">
          <ac:chgData name="Shuojie Feng" userId="4f46ee3d-74b6-4475-bf09-c95ccd3ea1b3" providerId="ADAL" clId="{B49B2F8D-98F2-4EA3-A1B4-11DD63CA80F4}" dt="2025-03-10T06:34:40.260" v="44" actId="6264"/>
          <ac:spMkLst>
            <pc:docMk/>
            <pc:sldMk cId="2942273986" sldId="395"/>
            <ac:spMk id="5" creationId="{54ADCFBF-7A0C-0E6D-3794-DB7930F5FEBA}"/>
          </ac:spMkLst>
        </pc:spChg>
        <pc:spChg chg="mod ord">
          <ac:chgData name="Shuojie Feng" userId="4f46ee3d-74b6-4475-bf09-c95ccd3ea1b3" providerId="ADAL" clId="{B49B2F8D-98F2-4EA3-A1B4-11DD63CA80F4}" dt="2025-03-10T06:34:40.260" v="44" actId="6264"/>
          <ac:spMkLst>
            <pc:docMk/>
            <pc:sldMk cId="2942273986" sldId="395"/>
            <ac:spMk id="6" creationId="{AD2F73A1-45B1-038E-B5E0-015C8B74DF5F}"/>
          </ac:spMkLst>
        </pc:spChg>
        <pc:spChg chg="mod ord">
          <ac:chgData name="Shuojie Feng" userId="4f46ee3d-74b6-4475-bf09-c95ccd3ea1b3" providerId="ADAL" clId="{B49B2F8D-98F2-4EA3-A1B4-11DD63CA80F4}" dt="2025-03-10T06:34:40.260" v="44" actId="6264"/>
          <ac:spMkLst>
            <pc:docMk/>
            <pc:sldMk cId="2942273986" sldId="395"/>
            <ac:spMk id="7" creationId="{8F6E209A-E39B-355A-CA57-CB976767A75A}"/>
          </ac:spMkLst>
        </pc:spChg>
        <pc:spChg chg="mod ord">
          <ac:chgData name="Shuojie Feng" userId="4f46ee3d-74b6-4475-bf09-c95ccd3ea1b3" providerId="ADAL" clId="{B49B2F8D-98F2-4EA3-A1B4-11DD63CA80F4}" dt="2025-03-10T06:34:40.260" v="44" actId="6264"/>
          <ac:spMkLst>
            <pc:docMk/>
            <pc:sldMk cId="2942273986" sldId="395"/>
            <ac:spMk id="8" creationId="{0B88896F-7054-08CD-74E4-1D3DD168C964}"/>
          </ac:spMkLst>
        </pc:spChg>
        <pc:spChg chg="mod">
          <ac:chgData name="Shuojie Feng" userId="4f46ee3d-74b6-4475-bf09-c95ccd3ea1b3" providerId="ADAL" clId="{B49B2F8D-98F2-4EA3-A1B4-11DD63CA80F4}" dt="2025-03-09T18:14:11.921" v="1"/>
          <ac:spMkLst>
            <pc:docMk/>
            <pc:sldMk cId="2942273986" sldId="395"/>
            <ac:spMk id="9" creationId="{6067E782-0EFC-0174-01B6-60E84068C2D6}"/>
          </ac:spMkLst>
        </pc:spChg>
        <pc:spChg chg="mod">
          <ac:chgData name="Shuojie Feng" userId="4f46ee3d-74b6-4475-bf09-c95ccd3ea1b3" providerId="ADAL" clId="{B49B2F8D-98F2-4EA3-A1B4-11DD63CA80F4}" dt="2025-03-09T18:14:11.921" v="1"/>
          <ac:spMkLst>
            <pc:docMk/>
            <pc:sldMk cId="2942273986" sldId="395"/>
            <ac:spMk id="10" creationId="{B1A5BFAD-1A24-0271-D8CA-762425E2D016}"/>
          </ac:spMkLst>
        </pc:spChg>
        <pc:spChg chg="add del mod">
          <ac:chgData name="Shuojie Feng" userId="4f46ee3d-74b6-4475-bf09-c95ccd3ea1b3" providerId="ADAL" clId="{B49B2F8D-98F2-4EA3-A1B4-11DD63CA80F4}" dt="2025-03-10T06:34:40.260" v="44" actId="6264"/>
          <ac:spMkLst>
            <pc:docMk/>
            <pc:sldMk cId="2942273986" sldId="395"/>
            <ac:spMk id="12" creationId="{057486FD-73AD-9127-E5BF-42A29226532F}"/>
          </ac:spMkLst>
        </pc:spChg>
        <pc:spChg chg="add del mod">
          <ac:chgData name="Shuojie Feng" userId="4f46ee3d-74b6-4475-bf09-c95ccd3ea1b3" providerId="ADAL" clId="{B49B2F8D-98F2-4EA3-A1B4-11DD63CA80F4}" dt="2025-03-10T06:34:40.260" v="44" actId="6264"/>
          <ac:spMkLst>
            <pc:docMk/>
            <pc:sldMk cId="2942273986" sldId="395"/>
            <ac:spMk id="17" creationId="{106BBEFD-5A31-C322-EC7E-899D97D0D91B}"/>
          </ac:spMkLst>
        </pc:spChg>
        <pc:spChg chg="add del mod">
          <ac:chgData name="Shuojie Feng" userId="4f46ee3d-74b6-4475-bf09-c95ccd3ea1b3" providerId="ADAL" clId="{B49B2F8D-98F2-4EA3-A1B4-11DD63CA80F4}" dt="2025-03-10T06:34:40.260" v="44" actId="6264"/>
          <ac:spMkLst>
            <pc:docMk/>
            <pc:sldMk cId="2942273986" sldId="395"/>
            <ac:spMk id="19" creationId="{EBA1E38E-2DE5-4E59-92BF-19F2DC4A94FC}"/>
          </ac:spMkLst>
        </pc:spChg>
        <pc:spChg chg="add del mod">
          <ac:chgData name="Shuojie Feng" userId="4f46ee3d-74b6-4475-bf09-c95ccd3ea1b3" providerId="ADAL" clId="{B49B2F8D-98F2-4EA3-A1B4-11DD63CA80F4}" dt="2025-03-10T06:34:40.260" v="44" actId="6264"/>
          <ac:spMkLst>
            <pc:docMk/>
            <pc:sldMk cId="2942273986" sldId="395"/>
            <ac:spMk id="24" creationId="{C5913DCA-3CA8-8DEF-32ED-FDC1577B8B5C}"/>
          </ac:spMkLst>
        </pc:spChg>
        <pc:spChg chg="add del mod">
          <ac:chgData name="Shuojie Feng" userId="4f46ee3d-74b6-4475-bf09-c95ccd3ea1b3" providerId="ADAL" clId="{B49B2F8D-98F2-4EA3-A1B4-11DD63CA80F4}" dt="2025-03-10T06:34:40.260" v="44" actId="6264"/>
          <ac:spMkLst>
            <pc:docMk/>
            <pc:sldMk cId="2942273986" sldId="395"/>
            <ac:spMk id="26" creationId="{94E78046-BE8B-666A-F154-BBA2D9DE3B19}"/>
          </ac:spMkLst>
        </pc:spChg>
        <pc:picChg chg="mod">
          <ac:chgData name="Shuojie Feng" userId="4f46ee3d-74b6-4475-bf09-c95ccd3ea1b3" providerId="ADAL" clId="{B49B2F8D-98F2-4EA3-A1B4-11DD63CA80F4}" dt="2025-03-09T18:14:11.921" v="1"/>
          <ac:picMkLst>
            <pc:docMk/>
            <pc:sldMk cId="2942273986" sldId="395"/>
            <ac:picMk id="16" creationId="{2D784751-E088-2165-89EE-071DC66E37A4}"/>
          </ac:picMkLst>
        </pc:picChg>
        <pc:picChg chg="mod">
          <ac:chgData name="Shuojie Feng" userId="4f46ee3d-74b6-4475-bf09-c95ccd3ea1b3" providerId="ADAL" clId="{B49B2F8D-98F2-4EA3-A1B4-11DD63CA80F4}" dt="2025-03-09T18:14:11.921" v="1"/>
          <ac:picMkLst>
            <pc:docMk/>
            <pc:sldMk cId="2942273986" sldId="395"/>
            <ac:picMk id="18" creationId="{A20CC4F2-A89A-80FD-2824-A387C8F6A9A0}"/>
          </ac:picMkLst>
        </pc:picChg>
        <pc:picChg chg="mod">
          <ac:chgData name="Shuojie Feng" userId="4f46ee3d-74b6-4475-bf09-c95ccd3ea1b3" providerId="ADAL" clId="{B49B2F8D-98F2-4EA3-A1B4-11DD63CA80F4}" dt="2025-03-09T18:14:11.921" v="1"/>
          <ac:picMkLst>
            <pc:docMk/>
            <pc:sldMk cId="2942273986" sldId="395"/>
            <ac:picMk id="20" creationId="{E2FD0FDD-074F-8B15-080E-30A017E7CDBC}"/>
          </ac:picMkLst>
        </pc:picChg>
        <pc:picChg chg="mod">
          <ac:chgData name="Shuojie Feng" userId="4f46ee3d-74b6-4475-bf09-c95ccd3ea1b3" providerId="ADAL" clId="{B49B2F8D-98F2-4EA3-A1B4-11DD63CA80F4}" dt="2025-03-09T18:14:11.921" v="1"/>
          <ac:picMkLst>
            <pc:docMk/>
            <pc:sldMk cId="2942273986" sldId="395"/>
            <ac:picMk id="22" creationId="{253C9F8E-F2F0-BD53-758F-E6BCDE160F62}"/>
          </ac:picMkLst>
        </pc:picChg>
      </pc:sldChg>
      <pc:sldChg chg="addSp delSp modSp mod chgLayout">
        <pc:chgData name="Shuojie Feng" userId="4f46ee3d-74b6-4475-bf09-c95ccd3ea1b3" providerId="ADAL" clId="{B49B2F8D-98F2-4EA3-A1B4-11DD63CA80F4}" dt="2025-03-10T06:33:07.727" v="12" actId="6264"/>
        <pc:sldMkLst>
          <pc:docMk/>
          <pc:sldMk cId="3656576612" sldId="397"/>
        </pc:sldMkLst>
        <pc:spChg chg="mod ord">
          <ac:chgData name="Shuojie Feng" userId="4f46ee3d-74b6-4475-bf09-c95ccd3ea1b3" providerId="ADAL" clId="{B49B2F8D-98F2-4EA3-A1B4-11DD63CA80F4}" dt="2025-03-10T06:33:07.727" v="12" actId="6264"/>
          <ac:spMkLst>
            <pc:docMk/>
            <pc:sldMk cId="3656576612" sldId="397"/>
            <ac:spMk id="3" creationId="{64E5B9A5-654F-D10C-C72F-92F9B261CB60}"/>
          </ac:spMkLst>
        </pc:spChg>
        <pc:spChg chg="mod ord">
          <ac:chgData name="Shuojie Feng" userId="4f46ee3d-74b6-4475-bf09-c95ccd3ea1b3" providerId="ADAL" clId="{B49B2F8D-98F2-4EA3-A1B4-11DD63CA80F4}" dt="2025-03-10T06:33:07.727" v="12" actId="6264"/>
          <ac:spMkLst>
            <pc:docMk/>
            <pc:sldMk cId="3656576612" sldId="397"/>
            <ac:spMk id="4" creationId="{F24B31C9-771F-A407-D89F-280DF73B2FEF}"/>
          </ac:spMkLst>
        </pc:spChg>
        <pc:spChg chg="mod ord">
          <ac:chgData name="Shuojie Feng" userId="4f46ee3d-74b6-4475-bf09-c95ccd3ea1b3" providerId="ADAL" clId="{B49B2F8D-98F2-4EA3-A1B4-11DD63CA80F4}" dt="2025-03-10T06:33:07.727" v="12" actId="6264"/>
          <ac:spMkLst>
            <pc:docMk/>
            <pc:sldMk cId="3656576612" sldId="397"/>
            <ac:spMk id="6" creationId="{930E7F64-B964-8C53-CF09-F8CC256DCB1B}"/>
          </ac:spMkLst>
        </pc:spChg>
        <pc:spChg chg="mod ord">
          <ac:chgData name="Shuojie Feng" userId="4f46ee3d-74b6-4475-bf09-c95ccd3ea1b3" providerId="ADAL" clId="{B49B2F8D-98F2-4EA3-A1B4-11DD63CA80F4}" dt="2025-03-10T06:33:07.727" v="12" actId="6264"/>
          <ac:spMkLst>
            <pc:docMk/>
            <pc:sldMk cId="3656576612" sldId="397"/>
            <ac:spMk id="8" creationId="{1FF48E63-DF4C-5288-C8FE-B465284EA825}"/>
          </ac:spMkLst>
        </pc:spChg>
        <pc:spChg chg="mod ord">
          <ac:chgData name="Shuojie Feng" userId="4f46ee3d-74b6-4475-bf09-c95ccd3ea1b3" providerId="ADAL" clId="{B49B2F8D-98F2-4EA3-A1B4-11DD63CA80F4}" dt="2025-03-09T18:15:36.021" v="3" actId="700"/>
          <ac:spMkLst>
            <pc:docMk/>
            <pc:sldMk cId="3656576612" sldId="397"/>
            <ac:spMk id="10" creationId="{44926C95-B877-91A7-C35C-D42E894A714C}"/>
          </ac:spMkLst>
        </pc:spChg>
        <pc:spChg chg="mod ord">
          <ac:chgData name="Shuojie Feng" userId="4f46ee3d-74b6-4475-bf09-c95ccd3ea1b3" providerId="ADAL" clId="{B49B2F8D-98F2-4EA3-A1B4-11DD63CA80F4}" dt="2025-03-10T06:33:07.727" v="12" actId="6264"/>
          <ac:spMkLst>
            <pc:docMk/>
            <pc:sldMk cId="3656576612" sldId="397"/>
            <ac:spMk id="11" creationId="{1892148A-47C2-00A7-9F32-9193CDAA3EDE}"/>
          </ac:spMkLst>
        </pc:spChg>
        <pc:spChg chg="mod ord">
          <ac:chgData name="Shuojie Feng" userId="4f46ee3d-74b6-4475-bf09-c95ccd3ea1b3" providerId="ADAL" clId="{B49B2F8D-98F2-4EA3-A1B4-11DD63CA80F4}" dt="2025-03-09T18:15:36.021" v="3" actId="700"/>
          <ac:spMkLst>
            <pc:docMk/>
            <pc:sldMk cId="3656576612" sldId="397"/>
            <ac:spMk id="12" creationId="{8CCE4395-2732-DD6C-B289-143F90EC99FA}"/>
          </ac:spMkLst>
        </pc:spChg>
        <pc:spChg chg="mod ord">
          <ac:chgData name="Shuojie Feng" userId="4f46ee3d-74b6-4475-bf09-c95ccd3ea1b3" providerId="ADAL" clId="{B49B2F8D-98F2-4EA3-A1B4-11DD63CA80F4}" dt="2025-03-09T18:15:36.021" v="3" actId="700"/>
          <ac:spMkLst>
            <pc:docMk/>
            <pc:sldMk cId="3656576612" sldId="397"/>
            <ac:spMk id="13" creationId="{8F99EFA3-031E-E36A-8AD1-8C56185D1B2F}"/>
          </ac:spMkLst>
        </pc:spChg>
        <pc:spChg chg="mod ord">
          <ac:chgData name="Shuojie Feng" userId="4f46ee3d-74b6-4475-bf09-c95ccd3ea1b3" providerId="ADAL" clId="{B49B2F8D-98F2-4EA3-A1B4-11DD63CA80F4}" dt="2025-03-09T18:15:36.021" v="3" actId="700"/>
          <ac:spMkLst>
            <pc:docMk/>
            <pc:sldMk cId="3656576612" sldId="397"/>
            <ac:spMk id="14" creationId="{C2D00FDD-9F14-449E-3CD7-6B5341C37C94}"/>
          </ac:spMkLst>
        </pc:spChg>
        <pc:spChg chg="mod ord">
          <ac:chgData name="Shuojie Feng" userId="4f46ee3d-74b6-4475-bf09-c95ccd3ea1b3" providerId="ADAL" clId="{B49B2F8D-98F2-4EA3-A1B4-11DD63CA80F4}" dt="2025-03-09T18:15:36.021" v="3" actId="700"/>
          <ac:spMkLst>
            <pc:docMk/>
            <pc:sldMk cId="3656576612" sldId="397"/>
            <ac:spMk id="18" creationId="{61893011-B4F2-675B-6ABD-AB8CFD0E5219}"/>
          </ac:spMkLst>
        </pc:spChg>
        <pc:spChg chg="mod ord">
          <ac:chgData name="Shuojie Feng" userId="4f46ee3d-74b6-4475-bf09-c95ccd3ea1b3" providerId="ADAL" clId="{B49B2F8D-98F2-4EA3-A1B4-11DD63CA80F4}" dt="2025-03-10T06:33:07.727" v="12" actId="6264"/>
          <ac:spMkLst>
            <pc:docMk/>
            <pc:sldMk cId="3656576612" sldId="397"/>
            <ac:spMk id="19" creationId="{233AB34C-AC52-A4BF-66C8-5517AA5B1484}"/>
          </ac:spMkLst>
        </pc:spChg>
        <pc:spChg chg="mod ord">
          <ac:chgData name="Shuojie Feng" userId="4f46ee3d-74b6-4475-bf09-c95ccd3ea1b3" providerId="ADAL" clId="{B49B2F8D-98F2-4EA3-A1B4-11DD63CA80F4}" dt="2025-03-09T18:15:36.021" v="3" actId="700"/>
          <ac:spMkLst>
            <pc:docMk/>
            <pc:sldMk cId="3656576612" sldId="397"/>
            <ac:spMk id="20" creationId="{E119D6F8-1848-56DE-40BE-052E4802C19F}"/>
          </ac:spMkLst>
        </pc:spChg>
        <pc:spChg chg="add del mod">
          <ac:chgData name="Shuojie Feng" userId="4f46ee3d-74b6-4475-bf09-c95ccd3ea1b3" providerId="ADAL" clId="{B49B2F8D-98F2-4EA3-A1B4-11DD63CA80F4}" dt="2025-03-10T06:33:07.727" v="12" actId="6264"/>
          <ac:spMkLst>
            <pc:docMk/>
            <pc:sldMk cId="3656576612" sldId="397"/>
            <ac:spMk id="22" creationId="{1F02ADC0-0099-67F6-F08A-0029B2577699}"/>
          </ac:spMkLst>
        </pc:spChg>
        <pc:spChg chg="add del mod">
          <ac:chgData name="Shuojie Feng" userId="4f46ee3d-74b6-4475-bf09-c95ccd3ea1b3" providerId="ADAL" clId="{B49B2F8D-98F2-4EA3-A1B4-11DD63CA80F4}" dt="2025-03-10T06:33:07.727" v="12" actId="6264"/>
          <ac:spMkLst>
            <pc:docMk/>
            <pc:sldMk cId="3656576612" sldId="397"/>
            <ac:spMk id="32" creationId="{2971C787-3522-FE7B-6225-DE8C9753B9CB}"/>
          </ac:spMkLst>
        </pc:spChg>
        <pc:spChg chg="add del mod">
          <ac:chgData name="Shuojie Feng" userId="4f46ee3d-74b6-4475-bf09-c95ccd3ea1b3" providerId="ADAL" clId="{B49B2F8D-98F2-4EA3-A1B4-11DD63CA80F4}" dt="2025-03-10T06:33:07.727" v="12" actId="6264"/>
          <ac:spMkLst>
            <pc:docMk/>
            <pc:sldMk cId="3656576612" sldId="397"/>
            <ac:spMk id="33" creationId="{F4FF6A71-C7CC-D39B-86E1-368A658659F3}"/>
          </ac:spMkLst>
        </pc:spChg>
        <pc:spChg chg="add del mod">
          <ac:chgData name="Shuojie Feng" userId="4f46ee3d-74b6-4475-bf09-c95ccd3ea1b3" providerId="ADAL" clId="{B49B2F8D-98F2-4EA3-A1B4-11DD63CA80F4}" dt="2025-03-10T06:33:07.727" v="12" actId="6264"/>
          <ac:spMkLst>
            <pc:docMk/>
            <pc:sldMk cId="3656576612" sldId="397"/>
            <ac:spMk id="37" creationId="{4B97D513-A6D7-AA78-BCCC-59B16953F273}"/>
          </ac:spMkLst>
        </pc:spChg>
      </pc:sldChg>
      <pc:sldChg chg="addSp delSp modSp mod chgLayout">
        <pc:chgData name="Shuojie Feng" userId="4f46ee3d-74b6-4475-bf09-c95ccd3ea1b3" providerId="ADAL" clId="{B49B2F8D-98F2-4EA3-A1B4-11DD63CA80F4}" dt="2025-03-10T06:33:20.195" v="18" actId="6264"/>
        <pc:sldMkLst>
          <pc:docMk/>
          <pc:sldMk cId="3999775115" sldId="398"/>
        </pc:sldMkLst>
        <pc:spChg chg="mod ord">
          <ac:chgData name="Shuojie Feng" userId="4f46ee3d-74b6-4475-bf09-c95ccd3ea1b3" providerId="ADAL" clId="{B49B2F8D-98F2-4EA3-A1B4-11DD63CA80F4}" dt="2025-03-10T06:33:20.195" v="18" actId="6264"/>
          <ac:spMkLst>
            <pc:docMk/>
            <pc:sldMk cId="3999775115" sldId="398"/>
            <ac:spMk id="2" creationId="{E4635989-D16D-49E3-0B23-EF6D950B53E1}"/>
          </ac:spMkLst>
        </pc:spChg>
        <pc:spChg chg="mod ord">
          <ac:chgData name="Shuojie Feng" userId="4f46ee3d-74b6-4475-bf09-c95ccd3ea1b3" providerId="ADAL" clId="{B49B2F8D-98F2-4EA3-A1B4-11DD63CA80F4}" dt="2025-03-10T06:33:20.195" v="18" actId="6264"/>
          <ac:spMkLst>
            <pc:docMk/>
            <pc:sldMk cId="3999775115" sldId="398"/>
            <ac:spMk id="3" creationId="{01CC583E-C6DE-280C-5CB1-CCFC8F4CD04E}"/>
          </ac:spMkLst>
        </pc:spChg>
        <pc:spChg chg="add del mod">
          <ac:chgData name="Shuojie Feng" userId="4f46ee3d-74b6-4475-bf09-c95ccd3ea1b3" providerId="ADAL" clId="{B49B2F8D-98F2-4EA3-A1B4-11DD63CA80F4}" dt="2025-03-10T06:33:20.195" v="18" actId="6264"/>
          <ac:spMkLst>
            <pc:docMk/>
            <pc:sldMk cId="3999775115" sldId="398"/>
            <ac:spMk id="4" creationId="{135EF74D-6E4B-4D67-A79C-BB4FCAB8CDDF}"/>
          </ac:spMkLst>
        </pc:spChg>
        <pc:spChg chg="add del mod">
          <ac:chgData name="Shuojie Feng" userId="4f46ee3d-74b6-4475-bf09-c95ccd3ea1b3" providerId="ADAL" clId="{B49B2F8D-98F2-4EA3-A1B4-11DD63CA80F4}" dt="2025-03-10T06:33:20.195" v="18" actId="6264"/>
          <ac:spMkLst>
            <pc:docMk/>
            <pc:sldMk cId="3999775115" sldId="398"/>
            <ac:spMk id="5" creationId="{E870ABBD-DBA4-B8BF-2C4D-D58A13A3311A}"/>
          </ac:spMkLst>
        </pc:spChg>
        <pc:spChg chg="add del mod">
          <ac:chgData name="Shuojie Feng" userId="4f46ee3d-74b6-4475-bf09-c95ccd3ea1b3" providerId="ADAL" clId="{B49B2F8D-98F2-4EA3-A1B4-11DD63CA80F4}" dt="2025-03-10T06:33:20.195" v="18" actId="6264"/>
          <ac:spMkLst>
            <pc:docMk/>
            <pc:sldMk cId="3999775115" sldId="398"/>
            <ac:spMk id="7" creationId="{D8C2C093-A0DE-B2F8-EFD4-728302368EFE}"/>
          </ac:spMkLst>
        </pc:spChg>
        <pc:picChg chg="mod ord">
          <ac:chgData name="Shuojie Feng" userId="4f46ee3d-74b6-4475-bf09-c95ccd3ea1b3" providerId="ADAL" clId="{B49B2F8D-98F2-4EA3-A1B4-11DD63CA80F4}" dt="2025-03-10T06:33:20.195" v="18" actId="6264"/>
          <ac:picMkLst>
            <pc:docMk/>
            <pc:sldMk cId="3999775115" sldId="398"/>
            <ac:picMk id="6" creationId="{DC2B93C7-00B2-30B3-AB94-2985B49D60C1}"/>
          </ac:picMkLst>
        </pc:picChg>
      </pc:sldChg>
      <pc:sldChg chg="addSp delSp modSp mod chgLayout">
        <pc:chgData name="Shuojie Feng" userId="4f46ee3d-74b6-4475-bf09-c95ccd3ea1b3" providerId="ADAL" clId="{B49B2F8D-98F2-4EA3-A1B4-11DD63CA80F4}" dt="2025-03-10T06:33:05.237" v="11" actId="6264"/>
        <pc:sldMkLst>
          <pc:docMk/>
          <pc:sldMk cId="2274281614" sldId="399"/>
        </pc:sldMkLst>
        <pc:spChg chg="mod ord">
          <ac:chgData name="Shuojie Feng" userId="4f46ee3d-74b6-4475-bf09-c95ccd3ea1b3" providerId="ADAL" clId="{B49B2F8D-98F2-4EA3-A1B4-11DD63CA80F4}" dt="2025-03-10T06:33:05.237" v="11" actId="6264"/>
          <ac:spMkLst>
            <pc:docMk/>
            <pc:sldMk cId="2274281614" sldId="399"/>
            <ac:spMk id="2" creationId="{20D3872E-D8F0-BF64-FC5F-317F5A47DBCD}"/>
          </ac:spMkLst>
        </pc:spChg>
        <pc:spChg chg="mod ord">
          <ac:chgData name="Shuojie Feng" userId="4f46ee3d-74b6-4475-bf09-c95ccd3ea1b3" providerId="ADAL" clId="{B49B2F8D-98F2-4EA3-A1B4-11DD63CA80F4}" dt="2025-03-10T06:33:05.237" v="11" actId="6264"/>
          <ac:spMkLst>
            <pc:docMk/>
            <pc:sldMk cId="2274281614" sldId="399"/>
            <ac:spMk id="3" creationId="{DEB480B4-3B70-1D3F-43D1-F14B9904D8BF}"/>
          </ac:spMkLst>
        </pc:spChg>
        <pc:spChg chg="add del mod">
          <ac:chgData name="Shuojie Feng" userId="4f46ee3d-74b6-4475-bf09-c95ccd3ea1b3" providerId="ADAL" clId="{B49B2F8D-98F2-4EA3-A1B4-11DD63CA80F4}" dt="2025-03-10T06:33:05.237" v="11" actId="6264"/>
          <ac:spMkLst>
            <pc:docMk/>
            <pc:sldMk cId="2274281614" sldId="399"/>
            <ac:spMk id="4" creationId="{B6939176-8AB7-8803-966C-1366EA6750DF}"/>
          </ac:spMkLst>
        </pc:spChg>
        <pc:spChg chg="mod ord">
          <ac:chgData name="Shuojie Feng" userId="4f46ee3d-74b6-4475-bf09-c95ccd3ea1b3" providerId="ADAL" clId="{B49B2F8D-98F2-4EA3-A1B4-11DD63CA80F4}" dt="2025-03-10T06:33:05.237" v="11" actId="6264"/>
          <ac:spMkLst>
            <pc:docMk/>
            <pc:sldMk cId="2274281614" sldId="399"/>
            <ac:spMk id="5" creationId="{BF48FAAD-5698-8F60-B5F5-D8E6848186B7}"/>
          </ac:spMkLst>
        </pc:spChg>
        <pc:spChg chg="add del mod">
          <ac:chgData name="Shuojie Feng" userId="4f46ee3d-74b6-4475-bf09-c95ccd3ea1b3" providerId="ADAL" clId="{B49B2F8D-98F2-4EA3-A1B4-11DD63CA80F4}" dt="2025-03-10T06:33:05.237" v="11" actId="6264"/>
          <ac:spMkLst>
            <pc:docMk/>
            <pc:sldMk cId="2274281614" sldId="399"/>
            <ac:spMk id="6" creationId="{EC32ED60-B684-BBC5-ED34-5EE46C0414FE}"/>
          </ac:spMkLst>
        </pc:spChg>
        <pc:spChg chg="add del mod">
          <ac:chgData name="Shuojie Feng" userId="4f46ee3d-74b6-4475-bf09-c95ccd3ea1b3" providerId="ADAL" clId="{B49B2F8D-98F2-4EA3-A1B4-11DD63CA80F4}" dt="2025-03-10T06:33:05.237" v="11" actId="6264"/>
          <ac:spMkLst>
            <pc:docMk/>
            <pc:sldMk cId="2274281614" sldId="399"/>
            <ac:spMk id="8" creationId="{317CC358-8CB9-DE18-3BE7-3B3927A51E48}"/>
          </ac:spMkLst>
        </pc:spChg>
        <pc:spChg chg="add del mod">
          <ac:chgData name="Shuojie Feng" userId="4f46ee3d-74b6-4475-bf09-c95ccd3ea1b3" providerId="ADAL" clId="{B49B2F8D-98F2-4EA3-A1B4-11DD63CA80F4}" dt="2025-03-10T06:33:05.237" v="11" actId="6264"/>
          <ac:spMkLst>
            <pc:docMk/>
            <pc:sldMk cId="2274281614" sldId="399"/>
            <ac:spMk id="9" creationId="{BB9C0364-1BD1-DBD2-5D02-B69DDA34E867}"/>
          </ac:spMkLst>
        </pc:spChg>
        <pc:picChg chg="mod ord">
          <ac:chgData name="Shuojie Feng" userId="4f46ee3d-74b6-4475-bf09-c95ccd3ea1b3" providerId="ADAL" clId="{B49B2F8D-98F2-4EA3-A1B4-11DD63CA80F4}" dt="2025-03-10T06:33:05.237" v="11" actId="6264"/>
          <ac:picMkLst>
            <pc:docMk/>
            <pc:sldMk cId="2274281614" sldId="399"/>
            <ac:picMk id="7" creationId="{E2BED5B4-2DEA-47BF-036D-691EEE7D2772}"/>
          </ac:picMkLst>
        </pc:picChg>
      </pc:sldChg>
      <pc:sldMasterChg chg="modSldLayout">
        <pc:chgData name="Shuojie Feng" userId="4f46ee3d-74b6-4475-bf09-c95ccd3ea1b3" providerId="ADAL" clId="{B49B2F8D-98F2-4EA3-A1B4-11DD63CA80F4}" dt="2025-03-11T08:31:03.008" v="82"/>
        <pc:sldMasterMkLst>
          <pc:docMk/>
          <pc:sldMasterMk cId="0" sldId="2147483648"/>
        </pc:sldMasterMkLst>
        <pc:sldLayoutChg chg="modSp mod">
          <pc:chgData name="Shuojie Feng" userId="4f46ee3d-74b6-4475-bf09-c95ccd3ea1b3" providerId="ADAL" clId="{B49B2F8D-98F2-4EA3-A1B4-11DD63CA80F4}" dt="2025-03-10T06:38:19.543" v="46" actId="1035"/>
          <pc:sldLayoutMkLst>
            <pc:docMk/>
            <pc:sldMasterMk cId="0" sldId="2147483648"/>
            <pc:sldLayoutMk cId="1702519291" sldId="2147483654"/>
          </pc:sldLayoutMkLst>
          <pc:spChg chg="mod">
            <ac:chgData name="Shuojie Feng" userId="4f46ee3d-74b6-4475-bf09-c95ccd3ea1b3" providerId="ADAL" clId="{B49B2F8D-98F2-4EA3-A1B4-11DD63CA80F4}" dt="2025-03-10T06:38:19.543" v="46" actId="1035"/>
            <ac:spMkLst>
              <pc:docMk/>
              <pc:sldMasterMk cId="0" sldId="2147483648"/>
              <pc:sldLayoutMk cId="1702519291" sldId="2147483654"/>
              <ac:spMk id="18" creationId="{54D9E87A-1CDC-4014-2314-39FC7B07C83B}"/>
            </ac:spMkLst>
          </pc:spChg>
        </pc:sldLayoutChg>
        <pc:sldLayoutChg chg="addSp delSp modSp">
          <pc:chgData name="Shuojie Feng" userId="4f46ee3d-74b6-4475-bf09-c95ccd3ea1b3" providerId="ADAL" clId="{B49B2F8D-98F2-4EA3-A1B4-11DD63CA80F4}" dt="2025-03-11T08:31:03.008" v="82"/>
          <pc:sldLayoutMkLst>
            <pc:docMk/>
            <pc:sldMasterMk cId="0" sldId="2147483648"/>
            <pc:sldLayoutMk cId="375255261" sldId="2147483661"/>
          </pc:sldLayoutMkLst>
          <pc:spChg chg="add mod">
            <ac:chgData name="Shuojie Feng" userId="4f46ee3d-74b6-4475-bf09-c95ccd3ea1b3" providerId="ADAL" clId="{B49B2F8D-98F2-4EA3-A1B4-11DD63CA80F4}" dt="2025-03-11T08:30:59.919" v="81"/>
            <ac:spMkLst>
              <pc:docMk/>
              <pc:sldMasterMk cId="0" sldId="2147483648"/>
              <pc:sldLayoutMk cId="375255261" sldId="2147483661"/>
              <ac:spMk id="2" creationId="{948FCB26-FABA-4254-8C9B-A36A81AB477E}"/>
            </ac:spMkLst>
          </pc:spChg>
          <pc:spChg chg="add mod">
            <ac:chgData name="Shuojie Feng" userId="4f46ee3d-74b6-4475-bf09-c95ccd3ea1b3" providerId="ADAL" clId="{B49B2F8D-98F2-4EA3-A1B4-11DD63CA80F4}" dt="2025-03-11T08:30:59.919" v="81"/>
            <ac:spMkLst>
              <pc:docMk/>
              <pc:sldMasterMk cId="0" sldId="2147483648"/>
              <pc:sldLayoutMk cId="375255261" sldId="2147483661"/>
              <ac:spMk id="4" creationId="{4293705F-098C-6843-501F-04E56D73A27B}"/>
            </ac:spMkLst>
          </pc:spChg>
          <pc:spChg chg="add del">
            <ac:chgData name="Shuojie Feng" userId="4f46ee3d-74b6-4475-bf09-c95ccd3ea1b3" providerId="ADAL" clId="{B49B2F8D-98F2-4EA3-A1B4-11DD63CA80F4}" dt="2025-03-11T08:31:03.008" v="82"/>
            <ac:spMkLst>
              <pc:docMk/>
              <pc:sldMasterMk cId="0" sldId="2147483648"/>
              <pc:sldLayoutMk cId="375255261" sldId="2147483661"/>
              <ac:spMk id="5" creationId="{9D7705C1-E2D3-B1B7-C51C-44843980FFF1}"/>
            </ac:spMkLst>
          </pc:spChg>
          <pc:spChg chg="add del">
            <ac:chgData name="Shuojie Feng" userId="4f46ee3d-74b6-4475-bf09-c95ccd3ea1b3" providerId="ADAL" clId="{B49B2F8D-98F2-4EA3-A1B4-11DD63CA80F4}" dt="2025-03-11T08:31:03.008" v="82"/>
            <ac:spMkLst>
              <pc:docMk/>
              <pc:sldMasterMk cId="0" sldId="2147483648"/>
              <pc:sldLayoutMk cId="375255261" sldId="2147483661"/>
              <ac:spMk id="6" creationId="{5E67C389-E6A8-48B1-74CD-322C690F98FD}"/>
            </ac:spMkLst>
          </pc:spChg>
          <pc:spChg chg="add del">
            <ac:chgData name="Shuojie Feng" userId="4f46ee3d-74b6-4475-bf09-c95ccd3ea1b3" providerId="ADAL" clId="{B49B2F8D-98F2-4EA3-A1B4-11DD63CA80F4}" dt="2025-03-11T08:31:03.008" v="82"/>
            <ac:spMkLst>
              <pc:docMk/>
              <pc:sldMasterMk cId="0" sldId="2147483648"/>
              <pc:sldLayoutMk cId="375255261" sldId="2147483661"/>
              <ac:spMk id="7" creationId="{021528A5-067A-BD49-2204-67FF006E8BBF}"/>
            </ac:spMkLst>
          </pc:spChg>
          <pc:spChg chg="add mod">
            <ac:chgData name="Shuojie Feng" userId="4f46ee3d-74b6-4475-bf09-c95ccd3ea1b3" providerId="ADAL" clId="{B49B2F8D-98F2-4EA3-A1B4-11DD63CA80F4}" dt="2025-03-11T08:30:59.919" v="81"/>
            <ac:spMkLst>
              <pc:docMk/>
              <pc:sldMasterMk cId="0" sldId="2147483648"/>
              <pc:sldLayoutMk cId="375255261" sldId="2147483661"/>
              <ac:spMk id="8" creationId="{04060EE7-4A1F-B89A-364A-DE0B3714BFBD}"/>
            </ac:spMkLst>
          </pc:spChg>
        </pc:sldLayoutChg>
        <pc:sldLayoutChg chg="modSp mod">
          <pc:chgData name="Shuojie Feng" userId="4f46ee3d-74b6-4475-bf09-c95ccd3ea1b3" providerId="ADAL" clId="{B49B2F8D-98F2-4EA3-A1B4-11DD63CA80F4}" dt="2025-03-10T06:39:55.819" v="47" actId="13244"/>
          <pc:sldLayoutMkLst>
            <pc:docMk/>
            <pc:sldMasterMk cId="0" sldId="2147483648"/>
            <pc:sldLayoutMk cId="2089415090" sldId="2147483664"/>
          </pc:sldLayoutMkLst>
          <pc:spChg chg="ord">
            <ac:chgData name="Shuojie Feng" userId="4f46ee3d-74b6-4475-bf09-c95ccd3ea1b3" providerId="ADAL" clId="{B49B2F8D-98F2-4EA3-A1B4-11DD63CA80F4}" dt="2025-03-10T06:39:55.819" v="47" actId="13244"/>
            <ac:spMkLst>
              <pc:docMk/>
              <pc:sldMasterMk cId="0" sldId="2147483648"/>
              <pc:sldLayoutMk cId="2089415090" sldId="2147483664"/>
              <ac:spMk id="4" creationId="{C40143AB-871B-A40A-4ABF-203E363009E3}"/>
            </ac:spMkLst>
          </pc:spChg>
        </pc:sldLayoutChg>
        <pc:sldLayoutChg chg="modSp mod">
          <pc:chgData name="Shuojie Feng" userId="4f46ee3d-74b6-4475-bf09-c95ccd3ea1b3" providerId="ADAL" clId="{B49B2F8D-98F2-4EA3-A1B4-11DD63CA80F4}" dt="2025-03-10T06:40:03.816" v="48" actId="13244"/>
          <pc:sldLayoutMkLst>
            <pc:docMk/>
            <pc:sldMasterMk cId="0" sldId="2147483648"/>
            <pc:sldLayoutMk cId="2291920708" sldId="2147483665"/>
          </pc:sldLayoutMkLst>
          <pc:spChg chg="mod ord">
            <ac:chgData name="Shuojie Feng" userId="4f46ee3d-74b6-4475-bf09-c95ccd3ea1b3" providerId="ADAL" clId="{B49B2F8D-98F2-4EA3-A1B4-11DD63CA80F4}" dt="2025-03-10T06:40:03.816" v="48" actId="13244"/>
            <ac:spMkLst>
              <pc:docMk/>
              <pc:sldMasterMk cId="0" sldId="2147483648"/>
              <pc:sldLayoutMk cId="2291920708" sldId="2147483665"/>
              <ac:spMk id="5" creationId="{80179A78-77A7-2005-19C5-C07E817AB4A8}"/>
            </ac:spMkLst>
          </pc:spChg>
        </pc:sldLayoutChg>
        <pc:sldLayoutChg chg="modSp mod">
          <pc:chgData name="Shuojie Feng" userId="4f46ee3d-74b6-4475-bf09-c95ccd3ea1b3" providerId="ADAL" clId="{B49B2F8D-98F2-4EA3-A1B4-11DD63CA80F4}" dt="2025-03-10T06:40:07.659" v="49" actId="13244"/>
          <pc:sldLayoutMkLst>
            <pc:docMk/>
            <pc:sldMasterMk cId="0" sldId="2147483648"/>
            <pc:sldLayoutMk cId="617752306" sldId="2147483666"/>
          </pc:sldLayoutMkLst>
          <pc:spChg chg="ord">
            <ac:chgData name="Shuojie Feng" userId="4f46ee3d-74b6-4475-bf09-c95ccd3ea1b3" providerId="ADAL" clId="{B49B2F8D-98F2-4EA3-A1B4-11DD63CA80F4}" dt="2025-03-10T06:40:07.659" v="49" actId="13244"/>
            <ac:spMkLst>
              <pc:docMk/>
              <pc:sldMasterMk cId="0" sldId="2147483648"/>
              <pc:sldLayoutMk cId="617752306" sldId="2147483666"/>
              <ac:spMk id="3" creationId="{42467BD2-62D0-543A-E4EC-DB0D7C8A1B03}"/>
            </ac:spMkLst>
          </pc:spChg>
        </pc:sldLayoutChg>
        <pc:sldLayoutChg chg="modSp mod">
          <pc:chgData name="Shuojie Feng" userId="4f46ee3d-74b6-4475-bf09-c95ccd3ea1b3" providerId="ADAL" clId="{B49B2F8D-98F2-4EA3-A1B4-11DD63CA80F4}" dt="2025-03-10T06:40:11.607" v="50" actId="13244"/>
          <pc:sldLayoutMkLst>
            <pc:docMk/>
            <pc:sldMasterMk cId="0" sldId="2147483648"/>
            <pc:sldLayoutMk cId="3282136060" sldId="2147483667"/>
          </pc:sldLayoutMkLst>
          <pc:spChg chg="ord">
            <ac:chgData name="Shuojie Feng" userId="4f46ee3d-74b6-4475-bf09-c95ccd3ea1b3" providerId="ADAL" clId="{B49B2F8D-98F2-4EA3-A1B4-11DD63CA80F4}" dt="2025-03-10T06:40:11.607" v="50" actId="13244"/>
            <ac:spMkLst>
              <pc:docMk/>
              <pc:sldMasterMk cId="0" sldId="2147483648"/>
              <pc:sldLayoutMk cId="3282136060" sldId="2147483667"/>
              <ac:spMk id="5" creationId="{A31706AB-E4B8-078D-026D-990252BF26E4}"/>
            </ac:spMkLst>
          </pc:spChg>
        </pc:sldLayoutChg>
        <pc:sldLayoutChg chg="modSp mod">
          <pc:chgData name="Shuojie Feng" userId="4f46ee3d-74b6-4475-bf09-c95ccd3ea1b3" providerId="ADAL" clId="{B49B2F8D-98F2-4EA3-A1B4-11DD63CA80F4}" dt="2025-03-10T06:40:16.991" v="51" actId="13244"/>
          <pc:sldLayoutMkLst>
            <pc:docMk/>
            <pc:sldMasterMk cId="0" sldId="2147483648"/>
            <pc:sldLayoutMk cId="1647383111" sldId="2147483668"/>
          </pc:sldLayoutMkLst>
          <pc:spChg chg="ord">
            <ac:chgData name="Shuojie Feng" userId="4f46ee3d-74b6-4475-bf09-c95ccd3ea1b3" providerId="ADAL" clId="{B49B2F8D-98F2-4EA3-A1B4-11DD63CA80F4}" dt="2025-03-10T06:40:16.991" v="51" actId="13244"/>
            <ac:spMkLst>
              <pc:docMk/>
              <pc:sldMasterMk cId="0" sldId="2147483648"/>
              <pc:sldLayoutMk cId="1647383111" sldId="2147483668"/>
              <ac:spMk id="11" creationId="{EAF18FE0-442F-6AE0-4A34-0A68895F343D}"/>
            </ac:spMkLst>
          </pc:spChg>
        </pc:sldLayoutChg>
        <pc:sldLayoutChg chg="modSp mod">
          <pc:chgData name="Shuojie Feng" userId="4f46ee3d-74b6-4475-bf09-c95ccd3ea1b3" providerId="ADAL" clId="{B49B2F8D-98F2-4EA3-A1B4-11DD63CA80F4}" dt="2025-03-10T06:40:21.397" v="52" actId="13244"/>
          <pc:sldLayoutMkLst>
            <pc:docMk/>
            <pc:sldMasterMk cId="0" sldId="2147483648"/>
            <pc:sldLayoutMk cId="1607788861" sldId="2147483669"/>
          </pc:sldLayoutMkLst>
          <pc:spChg chg="ord">
            <ac:chgData name="Shuojie Feng" userId="4f46ee3d-74b6-4475-bf09-c95ccd3ea1b3" providerId="ADAL" clId="{B49B2F8D-98F2-4EA3-A1B4-11DD63CA80F4}" dt="2025-03-10T06:40:21.397" v="52" actId="13244"/>
            <ac:spMkLst>
              <pc:docMk/>
              <pc:sldMasterMk cId="0" sldId="2147483648"/>
              <pc:sldLayoutMk cId="1607788861" sldId="2147483669"/>
              <ac:spMk id="7" creationId="{34DD1C0B-8CAB-7B69-0068-FA66F2AC06B9}"/>
            </ac:spMkLst>
          </pc:spChg>
        </pc:sldLayoutChg>
        <pc:sldLayoutChg chg="modSp mod">
          <pc:chgData name="Shuojie Feng" userId="4f46ee3d-74b6-4475-bf09-c95ccd3ea1b3" providerId="ADAL" clId="{B49B2F8D-98F2-4EA3-A1B4-11DD63CA80F4}" dt="2025-03-10T06:40:25.173" v="53" actId="13244"/>
          <pc:sldLayoutMkLst>
            <pc:docMk/>
            <pc:sldMasterMk cId="0" sldId="2147483648"/>
            <pc:sldLayoutMk cId="1481064607" sldId="2147483670"/>
          </pc:sldLayoutMkLst>
          <pc:spChg chg="ord">
            <ac:chgData name="Shuojie Feng" userId="4f46ee3d-74b6-4475-bf09-c95ccd3ea1b3" providerId="ADAL" clId="{B49B2F8D-98F2-4EA3-A1B4-11DD63CA80F4}" dt="2025-03-10T06:40:25.173" v="53" actId="13244"/>
            <ac:spMkLst>
              <pc:docMk/>
              <pc:sldMasterMk cId="0" sldId="2147483648"/>
              <pc:sldLayoutMk cId="1481064607" sldId="2147483670"/>
              <ac:spMk id="6" creationId="{CA46B297-C880-6157-3B17-0BC02453DF43}"/>
            </ac:spMkLst>
          </pc:spChg>
        </pc:sldLayoutChg>
        <pc:sldLayoutChg chg="modSp mod">
          <pc:chgData name="Shuojie Feng" userId="4f46ee3d-74b6-4475-bf09-c95ccd3ea1b3" providerId="ADAL" clId="{B49B2F8D-98F2-4EA3-A1B4-11DD63CA80F4}" dt="2025-03-10T06:40:37.042" v="54" actId="13244"/>
          <pc:sldLayoutMkLst>
            <pc:docMk/>
            <pc:sldMasterMk cId="0" sldId="2147483648"/>
            <pc:sldLayoutMk cId="1978662322" sldId="2147483671"/>
          </pc:sldLayoutMkLst>
          <pc:spChg chg="ord">
            <ac:chgData name="Shuojie Feng" userId="4f46ee3d-74b6-4475-bf09-c95ccd3ea1b3" providerId="ADAL" clId="{B49B2F8D-98F2-4EA3-A1B4-11DD63CA80F4}" dt="2025-03-10T06:40:37.042" v="54" actId="13244"/>
            <ac:spMkLst>
              <pc:docMk/>
              <pc:sldMasterMk cId="0" sldId="2147483648"/>
              <pc:sldLayoutMk cId="1978662322" sldId="2147483671"/>
              <ac:spMk id="3" creationId="{DADA4ECD-4494-EA14-631D-9D60BF413E7F}"/>
            </ac:spMkLst>
          </pc:spChg>
        </pc:sldLayoutChg>
        <pc:sldLayoutChg chg="modSp mod">
          <pc:chgData name="Shuojie Feng" userId="4f46ee3d-74b6-4475-bf09-c95ccd3ea1b3" providerId="ADAL" clId="{B49B2F8D-98F2-4EA3-A1B4-11DD63CA80F4}" dt="2025-03-11T08:26:45.748" v="75" actId="1076"/>
          <pc:sldLayoutMkLst>
            <pc:docMk/>
            <pc:sldMasterMk cId="0" sldId="2147483648"/>
            <pc:sldLayoutMk cId="1392514246" sldId="2147483672"/>
          </pc:sldLayoutMkLst>
          <pc:spChg chg="mod">
            <ac:chgData name="Shuojie Feng" userId="4f46ee3d-74b6-4475-bf09-c95ccd3ea1b3" providerId="ADAL" clId="{B49B2F8D-98F2-4EA3-A1B4-11DD63CA80F4}" dt="2025-03-11T08:26:45.748" v="75" actId="1076"/>
            <ac:spMkLst>
              <pc:docMk/>
              <pc:sldMasterMk cId="0" sldId="2147483648"/>
              <pc:sldLayoutMk cId="1392514246" sldId="2147483672"/>
              <ac:spMk id="9" creationId="{40307E41-6967-98D0-2B22-C44AADD69EAF}"/>
            </ac:spMkLst>
          </pc:spChg>
        </pc:sldLayoutChg>
        <pc:sldLayoutChg chg="modSp mod">
          <pc:chgData name="Shuojie Feng" userId="4f46ee3d-74b6-4475-bf09-c95ccd3ea1b3" providerId="ADAL" clId="{B49B2F8D-98F2-4EA3-A1B4-11DD63CA80F4}" dt="2025-03-10T06:40:42.093" v="55" actId="13244"/>
          <pc:sldLayoutMkLst>
            <pc:docMk/>
            <pc:sldMasterMk cId="0" sldId="2147483648"/>
            <pc:sldLayoutMk cId="1895295507" sldId="2147483673"/>
          </pc:sldLayoutMkLst>
          <pc:spChg chg="ord">
            <ac:chgData name="Shuojie Feng" userId="4f46ee3d-74b6-4475-bf09-c95ccd3ea1b3" providerId="ADAL" clId="{B49B2F8D-98F2-4EA3-A1B4-11DD63CA80F4}" dt="2025-03-10T06:40:42.093" v="55" actId="13244"/>
            <ac:spMkLst>
              <pc:docMk/>
              <pc:sldMasterMk cId="0" sldId="2147483648"/>
              <pc:sldLayoutMk cId="1895295507" sldId="2147483673"/>
              <ac:spMk id="3" creationId="{F58B0601-C34C-BDF8-8583-9991A91F8EF6}"/>
            </ac:spMkLst>
          </pc:spChg>
        </pc:sldLayoutChg>
        <pc:sldLayoutChg chg="modSp mod">
          <pc:chgData name="Shuojie Feng" userId="4f46ee3d-74b6-4475-bf09-c95ccd3ea1b3" providerId="ADAL" clId="{B49B2F8D-98F2-4EA3-A1B4-11DD63CA80F4}" dt="2025-03-10T06:40:52.701" v="57" actId="13244"/>
          <pc:sldLayoutMkLst>
            <pc:docMk/>
            <pc:sldMasterMk cId="0" sldId="2147483648"/>
            <pc:sldLayoutMk cId="1033042907" sldId="2147483674"/>
          </pc:sldLayoutMkLst>
          <pc:spChg chg="ord">
            <ac:chgData name="Shuojie Feng" userId="4f46ee3d-74b6-4475-bf09-c95ccd3ea1b3" providerId="ADAL" clId="{B49B2F8D-98F2-4EA3-A1B4-11DD63CA80F4}" dt="2025-03-10T06:40:52.701" v="57" actId="13244"/>
            <ac:spMkLst>
              <pc:docMk/>
              <pc:sldMasterMk cId="0" sldId="2147483648"/>
              <pc:sldLayoutMk cId="1033042907" sldId="2147483674"/>
              <ac:spMk id="2" creationId="{B59458D0-3685-F716-1340-4CA2129FC0A3}"/>
            </ac:spMkLst>
          </pc:spChg>
        </pc:sldLayoutChg>
        <pc:sldLayoutChg chg="modSp mod">
          <pc:chgData name="Shuojie Feng" userId="4f46ee3d-74b6-4475-bf09-c95ccd3ea1b3" providerId="ADAL" clId="{B49B2F8D-98F2-4EA3-A1B4-11DD63CA80F4}" dt="2025-03-10T06:41:02.427" v="58" actId="13244"/>
          <pc:sldLayoutMkLst>
            <pc:docMk/>
            <pc:sldMasterMk cId="0" sldId="2147483648"/>
            <pc:sldLayoutMk cId="1237107816" sldId="2147483675"/>
          </pc:sldLayoutMkLst>
          <pc:spChg chg="ord">
            <ac:chgData name="Shuojie Feng" userId="4f46ee3d-74b6-4475-bf09-c95ccd3ea1b3" providerId="ADAL" clId="{B49B2F8D-98F2-4EA3-A1B4-11DD63CA80F4}" dt="2025-03-10T06:41:02.427" v="58" actId="13244"/>
            <ac:spMkLst>
              <pc:docMk/>
              <pc:sldMasterMk cId="0" sldId="2147483648"/>
              <pc:sldLayoutMk cId="1237107816" sldId="2147483675"/>
              <ac:spMk id="3" creationId="{C6D4AD2F-D082-4D53-364B-2AB7F22C4BE2}"/>
            </ac:spMkLst>
          </pc:spChg>
        </pc:sldLayoutChg>
        <pc:sldLayoutChg chg="modSp mod">
          <pc:chgData name="Shuojie Feng" userId="4f46ee3d-74b6-4475-bf09-c95ccd3ea1b3" providerId="ADAL" clId="{B49B2F8D-98F2-4EA3-A1B4-11DD63CA80F4}" dt="2025-03-10T06:41:13.903" v="59" actId="13244"/>
          <pc:sldLayoutMkLst>
            <pc:docMk/>
            <pc:sldMasterMk cId="0" sldId="2147483648"/>
            <pc:sldLayoutMk cId="1007427702" sldId="2147483677"/>
          </pc:sldLayoutMkLst>
          <pc:spChg chg="ord">
            <ac:chgData name="Shuojie Feng" userId="4f46ee3d-74b6-4475-bf09-c95ccd3ea1b3" providerId="ADAL" clId="{B49B2F8D-98F2-4EA3-A1B4-11DD63CA80F4}" dt="2025-03-10T06:41:13.903" v="59" actId="13244"/>
            <ac:spMkLst>
              <pc:docMk/>
              <pc:sldMasterMk cId="0" sldId="2147483648"/>
              <pc:sldLayoutMk cId="1007427702" sldId="2147483677"/>
              <ac:spMk id="4" creationId="{6AD37751-87A6-2102-5FE0-13CF0475375A}"/>
            </ac:spMkLst>
          </pc:spChg>
        </pc:sldLayoutChg>
        <pc:sldLayoutChg chg="modSp mod">
          <pc:chgData name="Shuojie Feng" userId="4f46ee3d-74b6-4475-bf09-c95ccd3ea1b3" providerId="ADAL" clId="{B49B2F8D-98F2-4EA3-A1B4-11DD63CA80F4}" dt="2025-03-10T06:41:28.052" v="60" actId="13244"/>
          <pc:sldLayoutMkLst>
            <pc:docMk/>
            <pc:sldMasterMk cId="0" sldId="2147483648"/>
            <pc:sldLayoutMk cId="3566484376" sldId="2147483679"/>
          </pc:sldLayoutMkLst>
          <pc:spChg chg="ord">
            <ac:chgData name="Shuojie Feng" userId="4f46ee3d-74b6-4475-bf09-c95ccd3ea1b3" providerId="ADAL" clId="{B49B2F8D-98F2-4EA3-A1B4-11DD63CA80F4}" dt="2025-03-10T06:41:28.052" v="60" actId="13244"/>
            <ac:spMkLst>
              <pc:docMk/>
              <pc:sldMasterMk cId="0" sldId="2147483648"/>
              <pc:sldLayoutMk cId="3566484376" sldId="2147483679"/>
              <ac:spMk id="5" creationId="{588022B9-94F3-E71A-0D00-132BBF9A0CA7}"/>
            </ac:spMkLst>
          </pc:spChg>
        </pc:sldLayoutChg>
        <pc:sldLayoutChg chg="modSp mod">
          <pc:chgData name="Shuojie Feng" userId="4f46ee3d-74b6-4475-bf09-c95ccd3ea1b3" providerId="ADAL" clId="{B49B2F8D-98F2-4EA3-A1B4-11DD63CA80F4}" dt="2025-03-10T06:41:32.896" v="61" actId="13244"/>
          <pc:sldLayoutMkLst>
            <pc:docMk/>
            <pc:sldMasterMk cId="0" sldId="2147483648"/>
            <pc:sldLayoutMk cId="2683211096" sldId="2147483680"/>
          </pc:sldLayoutMkLst>
          <pc:spChg chg="ord">
            <ac:chgData name="Shuojie Feng" userId="4f46ee3d-74b6-4475-bf09-c95ccd3ea1b3" providerId="ADAL" clId="{B49B2F8D-98F2-4EA3-A1B4-11DD63CA80F4}" dt="2025-03-10T06:41:32.896" v="61" actId="13244"/>
            <ac:spMkLst>
              <pc:docMk/>
              <pc:sldMasterMk cId="0" sldId="2147483648"/>
              <pc:sldLayoutMk cId="2683211096" sldId="2147483680"/>
              <ac:spMk id="3" creationId="{BDB04DE6-EAC2-AC37-0397-9528F6C574F2}"/>
            </ac:spMkLst>
          </pc:spChg>
        </pc:sldLayoutChg>
        <pc:sldLayoutChg chg="modSp mod">
          <pc:chgData name="Shuojie Feng" userId="4f46ee3d-74b6-4475-bf09-c95ccd3ea1b3" providerId="ADAL" clId="{B49B2F8D-98F2-4EA3-A1B4-11DD63CA80F4}" dt="2025-03-10T06:41:37.189" v="62" actId="13244"/>
          <pc:sldLayoutMkLst>
            <pc:docMk/>
            <pc:sldMasterMk cId="0" sldId="2147483648"/>
            <pc:sldLayoutMk cId="3243713867" sldId="2147483681"/>
          </pc:sldLayoutMkLst>
          <pc:spChg chg="ord">
            <ac:chgData name="Shuojie Feng" userId="4f46ee3d-74b6-4475-bf09-c95ccd3ea1b3" providerId="ADAL" clId="{B49B2F8D-98F2-4EA3-A1B4-11DD63CA80F4}" dt="2025-03-10T06:41:37.189" v="62" actId="13244"/>
            <ac:spMkLst>
              <pc:docMk/>
              <pc:sldMasterMk cId="0" sldId="2147483648"/>
              <pc:sldLayoutMk cId="3243713867" sldId="2147483681"/>
              <ac:spMk id="4" creationId="{A83DB3FE-F7D2-E449-4412-979DFDADDC86}"/>
            </ac:spMkLst>
          </pc:spChg>
        </pc:sldLayoutChg>
        <pc:sldLayoutChg chg="modSp mod">
          <pc:chgData name="Shuojie Feng" userId="4f46ee3d-74b6-4475-bf09-c95ccd3ea1b3" providerId="ADAL" clId="{B49B2F8D-98F2-4EA3-A1B4-11DD63CA80F4}" dt="2025-03-10T06:41:43.600" v="64" actId="13244"/>
          <pc:sldLayoutMkLst>
            <pc:docMk/>
            <pc:sldMasterMk cId="0" sldId="2147483648"/>
            <pc:sldLayoutMk cId="3300740001" sldId="2147483682"/>
          </pc:sldLayoutMkLst>
          <pc:spChg chg="ord">
            <ac:chgData name="Shuojie Feng" userId="4f46ee3d-74b6-4475-bf09-c95ccd3ea1b3" providerId="ADAL" clId="{B49B2F8D-98F2-4EA3-A1B4-11DD63CA80F4}" dt="2025-03-10T06:41:42.243" v="63" actId="13244"/>
            <ac:spMkLst>
              <pc:docMk/>
              <pc:sldMasterMk cId="0" sldId="2147483648"/>
              <pc:sldLayoutMk cId="3300740001" sldId="2147483682"/>
              <ac:spMk id="7" creationId="{9A29A789-F42A-CE01-5134-E27AA725CDBF}"/>
            </ac:spMkLst>
          </pc:spChg>
          <pc:spChg chg="ord">
            <ac:chgData name="Shuojie Feng" userId="4f46ee3d-74b6-4475-bf09-c95ccd3ea1b3" providerId="ADAL" clId="{B49B2F8D-98F2-4EA3-A1B4-11DD63CA80F4}" dt="2025-03-10T06:41:43.600" v="64" actId="13244"/>
            <ac:spMkLst>
              <pc:docMk/>
              <pc:sldMasterMk cId="0" sldId="2147483648"/>
              <pc:sldLayoutMk cId="3300740001" sldId="2147483682"/>
              <ac:spMk id="11" creationId="{7F8EA658-2652-6F81-1B04-D50C60A3F171}"/>
            </ac:spMkLst>
          </pc:spChg>
        </pc:sldLayoutChg>
        <pc:sldLayoutChg chg="modSp mod">
          <pc:chgData name="Shuojie Feng" userId="4f46ee3d-74b6-4475-bf09-c95ccd3ea1b3" providerId="ADAL" clId="{B49B2F8D-98F2-4EA3-A1B4-11DD63CA80F4}" dt="2025-03-10T06:41:52.487" v="66" actId="13244"/>
          <pc:sldLayoutMkLst>
            <pc:docMk/>
            <pc:sldMasterMk cId="0" sldId="2147483648"/>
            <pc:sldLayoutMk cId="1440830589" sldId="2147483683"/>
          </pc:sldLayoutMkLst>
          <pc:spChg chg="ord">
            <ac:chgData name="Shuojie Feng" userId="4f46ee3d-74b6-4475-bf09-c95ccd3ea1b3" providerId="ADAL" clId="{B49B2F8D-98F2-4EA3-A1B4-11DD63CA80F4}" dt="2025-03-10T06:41:52.487" v="66" actId="13244"/>
            <ac:spMkLst>
              <pc:docMk/>
              <pc:sldMasterMk cId="0" sldId="2147483648"/>
              <pc:sldLayoutMk cId="1440830589" sldId="2147483683"/>
              <ac:spMk id="4" creationId="{E98E2102-73F7-E059-C739-47418EA880A4}"/>
            </ac:spMkLst>
          </pc:spChg>
          <pc:spChg chg="ord">
            <ac:chgData name="Shuojie Feng" userId="4f46ee3d-74b6-4475-bf09-c95ccd3ea1b3" providerId="ADAL" clId="{B49B2F8D-98F2-4EA3-A1B4-11DD63CA80F4}" dt="2025-03-10T06:41:47.989" v="65" actId="13244"/>
            <ac:spMkLst>
              <pc:docMk/>
              <pc:sldMasterMk cId="0" sldId="2147483648"/>
              <pc:sldLayoutMk cId="1440830589" sldId="2147483683"/>
              <ac:spMk id="11" creationId="{7F8EA658-2652-6F81-1B04-D50C60A3F171}"/>
            </ac:spMkLst>
          </pc:spChg>
        </pc:sldLayoutChg>
        <pc:sldLayoutChg chg="modSp mod">
          <pc:chgData name="Shuojie Feng" userId="4f46ee3d-74b6-4475-bf09-c95ccd3ea1b3" providerId="ADAL" clId="{B49B2F8D-98F2-4EA3-A1B4-11DD63CA80F4}" dt="2025-03-10T06:41:59.297" v="67" actId="13244"/>
          <pc:sldLayoutMkLst>
            <pc:docMk/>
            <pc:sldMasterMk cId="0" sldId="2147483648"/>
            <pc:sldLayoutMk cId="3524722207" sldId="2147483684"/>
          </pc:sldLayoutMkLst>
          <pc:spChg chg="ord">
            <ac:chgData name="Shuojie Feng" userId="4f46ee3d-74b6-4475-bf09-c95ccd3ea1b3" providerId="ADAL" clId="{B49B2F8D-98F2-4EA3-A1B4-11DD63CA80F4}" dt="2025-03-10T06:41:59.297" v="67" actId="13244"/>
            <ac:spMkLst>
              <pc:docMk/>
              <pc:sldMasterMk cId="0" sldId="2147483648"/>
              <pc:sldLayoutMk cId="3524722207" sldId="2147483684"/>
              <ac:spMk id="4" creationId="{3F37715F-06AC-F5A6-12CE-84D44B400AD6}"/>
            </ac:spMkLst>
          </pc:spChg>
        </pc:sldLayoutChg>
        <pc:sldLayoutChg chg="modSp mod">
          <pc:chgData name="Shuojie Feng" userId="4f46ee3d-74b6-4475-bf09-c95ccd3ea1b3" providerId="ADAL" clId="{B49B2F8D-98F2-4EA3-A1B4-11DD63CA80F4}" dt="2025-03-10T06:42:05.686" v="68" actId="13244"/>
          <pc:sldLayoutMkLst>
            <pc:docMk/>
            <pc:sldMasterMk cId="0" sldId="2147483648"/>
            <pc:sldLayoutMk cId="1106498779" sldId="2147483685"/>
          </pc:sldLayoutMkLst>
          <pc:spChg chg="ord">
            <ac:chgData name="Shuojie Feng" userId="4f46ee3d-74b6-4475-bf09-c95ccd3ea1b3" providerId="ADAL" clId="{B49B2F8D-98F2-4EA3-A1B4-11DD63CA80F4}" dt="2025-03-10T06:42:05.686" v="68" actId="13244"/>
            <ac:spMkLst>
              <pc:docMk/>
              <pc:sldMasterMk cId="0" sldId="2147483648"/>
              <pc:sldLayoutMk cId="1106498779" sldId="2147483685"/>
              <ac:spMk id="6" creationId="{408C7461-314A-7430-6CA4-63A01F73BA43}"/>
            </ac:spMkLst>
          </pc:spChg>
        </pc:sldLayoutChg>
        <pc:sldLayoutChg chg="modSp mod">
          <pc:chgData name="Shuojie Feng" userId="4f46ee3d-74b6-4475-bf09-c95ccd3ea1b3" providerId="ADAL" clId="{B49B2F8D-98F2-4EA3-A1B4-11DD63CA80F4}" dt="2025-03-10T06:42:08.776" v="69" actId="13244"/>
          <pc:sldLayoutMkLst>
            <pc:docMk/>
            <pc:sldMasterMk cId="0" sldId="2147483648"/>
            <pc:sldLayoutMk cId="1715890625" sldId="2147483686"/>
          </pc:sldLayoutMkLst>
          <pc:spChg chg="ord">
            <ac:chgData name="Shuojie Feng" userId="4f46ee3d-74b6-4475-bf09-c95ccd3ea1b3" providerId="ADAL" clId="{B49B2F8D-98F2-4EA3-A1B4-11DD63CA80F4}" dt="2025-03-10T06:42:08.776" v="69" actId="13244"/>
            <ac:spMkLst>
              <pc:docMk/>
              <pc:sldMasterMk cId="0" sldId="2147483648"/>
              <pc:sldLayoutMk cId="1715890625" sldId="2147483686"/>
              <ac:spMk id="3" creationId="{A1E571DC-86DF-2230-52AD-9440B5CB4DB4}"/>
            </ac:spMkLst>
          </pc:spChg>
        </pc:sldLayoutChg>
        <pc:sldLayoutChg chg="modSp mod">
          <pc:chgData name="Shuojie Feng" userId="4f46ee3d-74b6-4475-bf09-c95ccd3ea1b3" providerId="ADAL" clId="{B49B2F8D-98F2-4EA3-A1B4-11DD63CA80F4}" dt="2025-03-10T06:42:13.706" v="70" actId="13244"/>
          <pc:sldLayoutMkLst>
            <pc:docMk/>
            <pc:sldMasterMk cId="0" sldId="2147483648"/>
            <pc:sldLayoutMk cId="2245109382" sldId="2147483687"/>
          </pc:sldLayoutMkLst>
          <pc:spChg chg="ord">
            <ac:chgData name="Shuojie Feng" userId="4f46ee3d-74b6-4475-bf09-c95ccd3ea1b3" providerId="ADAL" clId="{B49B2F8D-98F2-4EA3-A1B4-11DD63CA80F4}" dt="2025-03-10T06:42:13.706" v="70" actId="13244"/>
            <ac:spMkLst>
              <pc:docMk/>
              <pc:sldMasterMk cId="0" sldId="2147483648"/>
              <pc:sldLayoutMk cId="2245109382" sldId="2147483687"/>
              <ac:spMk id="7" creationId="{81C9BBE1-F163-BFCA-3F62-3189A30FA7B6}"/>
            </ac:spMkLst>
          </pc:spChg>
        </pc:sldLayoutChg>
        <pc:sldLayoutChg chg="modSp mod">
          <pc:chgData name="Shuojie Feng" userId="4f46ee3d-74b6-4475-bf09-c95ccd3ea1b3" providerId="ADAL" clId="{B49B2F8D-98F2-4EA3-A1B4-11DD63CA80F4}" dt="2025-03-10T06:43:45.592" v="72" actId="255"/>
          <pc:sldLayoutMkLst>
            <pc:docMk/>
            <pc:sldMasterMk cId="0" sldId="2147483648"/>
            <pc:sldLayoutMk cId="2595250059" sldId="2147483700"/>
          </pc:sldLayoutMkLst>
          <pc:spChg chg="mod">
            <ac:chgData name="Shuojie Feng" userId="4f46ee3d-74b6-4475-bf09-c95ccd3ea1b3" providerId="ADAL" clId="{B49B2F8D-98F2-4EA3-A1B4-11DD63CA80F4}" dt="2025-03-10T06:43:45.592" v="72" actId="255"/>
            <ac:spMkLst>
              <pc:docMk/>
              <pc:sldMasterMk cId="0" sldId="2147483648"/>
              <pc:sldLayoutMk cId="2595250059" sldId="2147483700"/>
              <ac:spMk id="3" creationId="{9571C769-CEC8-962A-01E6-15B0E056791E}"/>
            </ac:spMkLst>
          </pc:spChg>
        </pc:sldLayoutChg>
        <pc:sldLayoutChg chg="modSp mod">
          <pc:chgData name="Shuojie Feng" userId="4f46ee3d-74b6-4475-bf09-c95ccd3ea1b3" providerId="ADAL" clId="{B49B2F8D-98F2-4EA3-A1B4-11DD63CA80F4}" dt="2025-03-11T08:30:41.936" v="79" actId="1076"/>
          <pc:sldLayoutMkLst>
            <pc:docMk/>
            <pc:sldMasterMk cId="0" sldId="2147483648"/>
            <pc:sldLayoutMk cId="3191022383" sldId="2147483702"/>
          </pc:sldLayoutMkLst>
          <pc:spChg chg="mod ord">
            <ac:chgData name="Shuojie Feng" userId="4f46ee3d-74b6-4475-bf09-c95ccd3ea1b3" providerId="ADAL" clId="{B49B2F8D-98F2-4EA3-A1B4-11DD63CA80F4}" dt="2025-03-11T08:30:41.936" v="79" actId="1076"/>
            <ac:spMkLst>
              <pc:docMk/>
              <pc:sldMasterMk cId="0" sldId="2147483648"/>
              <pc:sldLayoutMk cId="3191022383" sldId="2147483702"/>
              <ac:spMk id="11" creationId="{4915D485-D4CB-65C5-C05B-8D3E535F6A4E}"/>
            </ac:spMkLst>
          </pc:spChg>
        </pc:sldLayoutChg>
      </pc:sldMasterChg>
    </pc:docChg>
  </pc:docChgLst>
  <pc:docChgLst>
    <pc:chgData name="김진우" userId="S::1dt009@dataschool.msai.kr::3e245eaa-fedb-4e9f-896e-2da1320e3701" providerId="AD" clId="Web-{336E91BC-43F7-1BA9-ECEE-1C69EA37117D}"/>
    <pc:docChg chg="delSld">
      <pc:chgData name="김진우" userId="S::1dt009@dataschool.msai.kr::3e245eaa-fedb-4e9f-896e-2da1320e3701" providerId="AD" clId="Web-{336E91BC-43F7-1BA9-ECEE-1C69EA37117D}" dt="2025-06-09T14:09:26.209" v="0"/>
      <pc:docMkLst>
        <pc:docMk/>
      </pc:docMkLst>
      <pc:sldChg chg="del">
        <pc:chgData name="김진우" userId="S::1dt009@dataschool.msai.kr::3e245eaa-fedb-4e9f-896e-2da1320e3701" providerId="AD" clId="Web-{336E91BC-43F7-1BA9-ECEE-1C69EA37117D}" dt="2025-06-09T14:09:26.209" v="0"/>
        <pc:sldMkLst>
          <pc:docMk/>
          <pc:sldMk cId="2366273042" sldId="338"/>
        </pc:sldMkLst>
      </pc:sldChg>
    </pc:docChg>
  </pc:docChgLst>
  <pc:docChgLst>
    <pc:chgData name="Yuanhang Yao" userId="fbd8fcc3-4ede-4902-84ec-22c70022bdad" providerId="ADAL" clId="{BAAF8A4B-3EFE-442B-9C86-F995E429D1A1}"/>
    <pc:docChg chg="custSel modSld modMainMaster">
      <pc:chgData name="Yuanhang Yao" userId="fbd8fcc3-4ede-4902-84ec-22c70022bdad" providerId="ADAL" clId="{BAAF8A4B-3EFE-442B-9C86-F995E429D1A1}" dt="2025-03-10T04:03:47.456" v="191" actId="700"/>
      <pc:docMkLst>
        <pc:docMk/>
      </pc:docMkLst>
      <pc:sldChg chg="modSp mod chgLayout">
        <pc:chgData name="Yuanhang Yao" userId="fbd8fcc3-4ede-4902-84ec-22c70022bdad" providerId="ADAL" clId="{BAAF8A4B-3EFE-442B-9C86-F995E429D1A1}" dt="2025-03-10T04:03:35.920" v="189" actId="700"/>
        <pc:sldMkLst>
          <pc:docMk/>
          <pc:sldMk cId="2282397125" sldId="369"/>
        </pc:sldMkLst>
        <pc:spChg chg="mod ord">
          <ac:chgData name="Yuanhang Yao" userId="fbd8fcc3-4ede-4902-84ec-22c70022bdad" providerId="ADAL" clId="{BAAF8A4B-3EFE-442B-9C86-F995E429D1A1}" dt="2025-03-10T04:03:35.920" v="189" actId="700"/>
          <ac:spMkLst>
            <pc:docMk/>
            <pc:sldMk cId="2282397125" sldId="369"/>
            <ac:spMk id="2" creationId="{EF7DBF8C-DE05-CDCC-8A93-E9CF8DD166AD}"/>
          </ac:spMkLst>
        </pc:spChg>
        <pc:spChg chg="mod ord">
          <ac:chgData name="Yuanhang Yao" userId="fbd8fcc3-4ede-4902-84ec-22c70022bdad" providerId="ADAL" clId="{BAAF8A4B-3EFE-442B-9C86-F995E429D1A1}" dt="2025-03-10T04:03:35.920" v="189" actId="700"/>
          <ac:spMkLst>
            <pc:docMk/>
            <pc:sldMk cId="2282397125" sldId="369"/>
            <ac:spMk id="3" creationId="{2F369B94-B996-1CE7-AD33-7FA0009972C6}"/>
          </ac:spMkLst>
        </pc:spChg>
        <pc:picChg chg="mod ord">
          <ac:chgData name="Yuanhang Yao" userId="fbd8fcc3-4ede-4902-84ec-22c70022bdad" providerId="ADAL" clId="{BAAF8A4B-3EFE-442B-9C86-F995E429D1A1}" dt="2025-03-10T04:03:35.920" v="189" actId="700"/>
          <ac:picMkLst>
            <pc:docMk/>
            <pc:sldMk cId="2282397125" sldId="369"/>
            <ac:picMk id="6" creationId="{B2DC8609-9C64-3194-CCDD-22AF7CC24D70}"/>
          </ac:picMkLst>
        </pc:picChg>
      </pc:sldChg>
      <pc:sldChg chg="modSp mod chgLayout">
        <pc:chgData name="Yuanhang Yao" userId="fbd8fcc3-4ede-4902-84ec-22c70022bdad" providerId="ADAL" clId="{BAAF8A4B-3EFE-442B-9C86-F995E429D1A1}" dt="2025-03-10T04:03:24.129" v="187" actId="700"/>
        <pc:sldMkLst>
          <pc:docMk/>
          <pc:sldMk cId="789118905" sldId="371"/>
        </pc:sldMkLst>
        <pc:spChg chg="mod ord">
          <ac:chgData name="Yuanhang Yao" userId="fbd8fcc3-4ede-4902-84ec-22c70022bdad" providerId="ADAL" clId="{BAAF8A4B-3EFE-442B-9C86-F995E429D1A1}" dt="2025-03-10T04:03:24.129" v="187" actId="700"/>
          <ac:spMkLst>
            <pc:docMk/>
            <pc:sldMk cId="789118905" sldId="371"/>
            <ac:spMk id="2" creationId="{A5F73290-150D-4023-3438-A81F0FB72F5A}"/>
          </ac:spMkLst>
        </pc:spChg>
        <pc:spChg chg="mod ord">
          <ac:chgData name="Yuanhang Yao" userId="fbd8fcc3-4ede-4902-84ec-22c70022bdad" providerId="ADAL" clId="{BAAF8A4B-3EFE-442B-9C86-F995E429D1A1}" dt="2025-03-10T04:03:24.129" v="187" actId="700"/>
          <ac:spMkLst>
            <pc:docMk/>
            <pc:sldMk cId="789118905" sldId="371"/>
            <ac:spMk id="3" creationId="{417391A1-8DE5-BF6D-13CA-82EB9E4F9031}"/>
          </ac:spMkLst>
        </pc:spChg>
        <pc:picChg chg="mod ord">
          <ac:chgData name="Yuanhang Yao" userId="fbd8fcc3-4ede-4902-84ec-22c70022bdad" providerId="ADAL" clId="{BAAF8A4B-3EFE-442B-9C86-F995E429D1A1}" dt="2025-03-10T04:03:24.129" v="187" actId="700"/>
          <ac:picMkLst>
            <pc:docMk/>
            <pc:sldMk cId="789118905" sldId="371"/>
            <ac:picMk id="6" creationId="{AE363C14-CDF1-3709-050E-00FB4419F0BA}"/>
          </ac:picMkLst>
        </pc:picChg>
      </pc:sldChg>
      <pc:sldChg chg="modSp mod modClrScheme chgLayout">
        <pc:chgData name="Yuanhang Yao" userId="fbd8fcc3-4ede-4902-84ec-22c70022bdad" providerId="ADAL" clId="{BAAF8A4B-3EFE-442B-9C86-F995E429D1A1}" dt="2025-03-10T04:03:12.474" v="186" actId="700"/>
        <pc:sldMkLst>
          <pc:docMk/>
          <pc:sldMk cId="944611234" sldId="372"/>
        </pc:sldMkLst>
        <pc:spChg chg="mod ord">
          <ac:chgData name="Yuanhang Yao" userId="fbd8fcc3-4ede-4902-84ec-22c70022bdad" providerId="ADAL" clId="{BAAF8A4B-3EFE-442B-9C86-F995E429D1A1}" dt="2025-03-10T04:03:12.474" v="186" actId="700"/>
          <ac:spMkLst>
            <pc:docMk/>
            <pc:sldMk cId="944611234" sldId="372"/>
            <ac:spMk id="2" creationId="{9ED6094F-4883-575A-31A0-A3144044AC57}"/>
          </ac:spMkLst>
        </pc:spChg>
        <pc:spChg chg="mod ord">
          <ac:chgData name="Yuanhang Yao" userId="fbd8fcc3-4ede-4902-84ec-22c70022bdad" providerId="ADAL" clId="{BAAF8A4B-3EFE-442B-9C86-F995E429D1A1}" dt="2025-03-10T04:03:12.474" v="186" actId="700"/>
          <ac:spMkLst>
            <pc:docMk/>
            <pc:sldMk cId="944611234" sldId="372"/>
            <ac:spMk id="3" creationId="{525372EA-97A7-967B-7FC1-3EE0599C7CFB}"/>
          </ac:spMkLst>
        </pc:spChg>
        <pc:picChg chg="mod ord">
          <ac:chgData name="Yuanhang Yao" userId="fbd8fcc3-4ede-4902-84ec-22c70022bdad" providerId="ADAL" clId="{BAAF8A4B-3EFE-442B-9C86-F995E429D1A1}" dt="2025-03-10T04:03:12.474" v="186" actId="700"/>
          <ac:picMkLst>
            <pc:docMk/>
            <pc:sldMk cId="944611234" sldId="372"/>
            <ac:picMk id="6" creationId="{83F06EEB-60A0-B5E1-17A6-EC72049B5F53}"/>
          </ac:picMkLst>
        </pc:picChg>
      </pc:sldChg>
      <pc:sldChg chg="modSp mod chgLayout">
        <pc:chgData name="Yuanhang Yao" userId="fbd8fcc3-4ede-4902-84ec-22c70022bdad" providerId="ADAL" clId="{BAAF8A4B-3EFE-442B-9C86-F995E429D1A1}" dt="2025-03-10T04:03:47.456" v="191" actId="700"/>
        <pc:sldMkLst>
          <pc:docMk/>
          <pc:sldMk cId="517663243" sldId="373"/>
        </pc:sldMkLst>
        <pc:spChg chg="mod ord">
          <ac:chgData name="Yuanhang Yao" userId="fbd8fcc3-4ede-4902-84ec-22c70022bdad" providerId="ADAL" clId="{BAAF8A4B-3EFE-442B-9C86-F995E429D1A1}" dt="2025-03-10T04:03:47.456" v="191" actId="700"/>
          <ac:spMkLst>
            <pc:docMk/>
            <pc:sldMk cId="517663243" sldId="373"/>
            <ac:spMk id="2" creationId="{918B5E49-1830-7F44-FE5E-D9B670A0DC24}"/>
          </ac:spMkLst>
        </pc:spChg>
        <pc:spChg chg="mod ord">
          <ac:chgData name="Yuanhang Yao" userId="fbd8fcc3-4ede-4902-84ec-22c70022bdad" providerId="ADAL" clId="{BAAF8A4B-3EFE-442B-9C86-F995E429D1A1}" dt="2025-03-10T04:03:47.456" v="191" actId="700"/>
          <ac:spMkLst>
            <pc:docMk/>
            <pc:sldMk cId="517663243" sldId="373"/>
            <ac:spMk id="3" creationId="{410C25AC-82DB-271A-826C-DEA7115112A0}"/>
          </ac:spMkLst>
        </pc:spChg>
        <pc:picChg chg="mod ord">
          <ac:chgData name="Yuanhang Yao" userId="fbd8fcc3-4ede-4902-84ec-22c70022bdad" providerId="ADAL" clId="{BAAF8A4B-3EFE-442B-9C86-F995E429D1A1}" dt="2025-03-10T04:03:47.456" v="191" actId="700"/>
          <ac:picMkLst>
            <pc:docMk/>
            <pc:sldMk cId="517663243" sldId="373"/>
            <ac:picMk id="6" creationId="{327C52FA-1890-DE05-4462-FBBE6A11048E}"/>
          </ac:picMkLst>
        </pc:picChg>
      </pc:sldChg>
      <pc:sldChg chg="modSp mod chgLayout">
        <pc:chgData name="Yuanhang Yao" userId="fbd8fcc3-4ede-4902-84ec-22c70022bdad" providerId="ADAL" clId="{BAAF8A4B-3EFE-442B-9C86-F995E429D1A1}" dt="2025-03-10T04:03:42.566" v="190" actId="700"/>
        <pc:sldMkLst>
          <pc:docMk/>
          <pc:sldMk cId="2036958596" sldId="376"/>
        </pc:sldMkLst>
        <pc:spChg chg="mod ord">
          <ac:chgData name="Yuanhang Yao" userId="fbd8fcc3-4ede-4902-84ec-22c70022bdad" providerId="ADAL" clId="{BAAF8A4B-3EFE-442B-9C86-F995E429D1A1}" dt="2025-03-10T04:03:42.566" v="190" actId="700"/>
          <ac:spMkLst>
            <pc:docMk/>
            <pc:sldMk cId="2036958596" sldId="376"/>
            <ac:spMk id="2" creationId="{16D1893A-DF1D-7DD3-0C05-8A427767EFAA}"/>
          </ac:spMkLst>
        </pc:spChg>
        <pc:spChg chg="mod ord">
          <ac:chgData name="Yuanhang Yao" userId="fbd8fcc3-4ede-4902-84ec-22c70022bdad" providerId="ADAL" clId="{BAAF8A4B-3EFE-442B-9C86-F995E429D1A1}" dt="2025-03-10T04:03:42.566" v="190" actId="700"/>
          <ac:spMkLst>
            <pc:docMk/>
            <pc:sldMk cId="2036958596" sldId="376"/>
            <ac:spMk id="3" creationId="{663A7D0E-5B93-72F4-4F9F-244480212DEA}"/>
          </ac:spMkLst>
        </pc:spChg>
        <pc:picChg chg="mod ord">
          <ac:chgData name="Yuanhang Yao" userId="fbd8fcc3-4ede-4902-84ec-22c70022bdad" providerId="ADAL" clId="{BAAF8A4B-3EFE-442B-9C86-F995E429D1A1}" dt="2025-03-10T04:03:42.566" v="190" actId="700"/>
          <ac:picMkLst>
            <pc:docMk/>
            <pc:sldMk cId="2036958596" sldId="376"/>
            <ac:picMk id="6" creationId="{7D661F13-2151-CD4F-DC7F-77A3077BD5B8}"/>
          </ac:picMkLst>
        </pc:picChg>
      </pc:sldChg>
      <pc:sldChg chg="modSp mod chgLayout">
        <pc:chgData name="Yuanhang Yao" userId="fbd8fcc3-4ede-4902-84ec-22c70022bdad" providerId="ADAL" clId="{BAAF8A4B-3EFE-442B-9C86-F995E429D1A1}" dt="2025-03-10T04:03:30.122" v="188" actId="700"/>
        <pc:sldMkLst>
          <pc:docMk/>
          <pc:sldMk cId="3999775115" sldId="398"/>
        </pc:sldMkLst>
        <pc:spChg chg="mod ord">
          <ac:chgData name="Yuanhang Yao" userId="fbd8fcc3-4ede-4902-84ec-22c70022bdad" providerId="ADAL" clId="{BAAF8A4B-3EFE-442B-9C86-F995E429D1A1}" dt="2025-03-10T04:03:30.122" v="188" actId="700"/>
          <ac:spMkLst>
            <pc:docMk/>
            <pc:sldMk cId="3999775115" sldId="398"/>
            <ac:spMk id="2" creationId="{E4635989-D16D-49E3-0B23-EF6D950B53E1}"/>
          </ac:spMkLst>
        </pc:spChg>
        <pc:spChg chg="mod ord">
          <ac:chgData name="Yuanhang Yao" userId="fbd8fcc3-4ede-4902-84ec-22c70022bdad" providerId="ADAL" clId="{BAAF8A4B-3EFE-442B-9C86-F995E429D1A1}" dt="2025-03-10T04:03:30.122" v="188" actId="700"/>
          <ac:spMkLst>
            <pc:docMk/>
            <pc:sldMk cId="3999775115" sldId="398"/>
            <ac:spMk id="3" creationId="{01CC583E-C6DE-280C-5CB1-CCFC8F4CD04E}"/>
          </ac:spMkLst>
        </pc:spChg>
        <pc:picChg chg="mod ord">
          <ac:chgData name="Yuanhang Yao" userId="fbd8fcc3-4ede-4902-84ec-22c70022bdad" providerId="ADAL" clId="{BAAF8A4B-3EFE-442B-9C86-F995E429D1A1}" dt="2025-03-10T04:03:30.122" v="188" actId="700"/>
          <ac:picMkLst>
            <pc:docMk/>
            <pc:sldMk cId="3999775115" sldId="398"/>
            <ac:picMk id="6" creationId="{DC2B93C7-00B2-30B3-AB94-2985B49D60C1}"/>
          </ac:picMkLst>
        </pc:picChg>
      </pc:sldChg>
      <pc:sldChg chg="modSp mod">
        <pc:chgData name="Yuanhang Yao" userId="fbd8fcc3-4ede-4902-84ec-22c70022bdad" providerId="ADAL" clId="{BAAF8A4B-3EFE-442B-9C86-F995E429D1A1}" dt="2025-03-10T03:49:39.396" v="171"/>
        <pc:sldMkLst>
          <pc:docMk/>
          <pc:sldMk cId="2274281614" sldId="399"/>
        </pc:sldMkLst>
        <pc:spChg chg="ord">
          <ac:chgData name="Yuanhang Yao" userId="fbd8fcc3-4ede-4902-84ec-22c70022bdad" providerId="ADAL" clId="{BAAF8A4B-3EFE-442B-9C86-F995E429D1A1}" dt="2025-03-10T03:49:39.396" v="171"/>
          <ac:spMkLst>
            <pc:docMk/>
            <pc:sldMk cId="2274281614" sldId="399"/>
            <ac:spMk id="5" creationId="{BF48FAAD-5698-8F60-B5F5-D8E6848186B7}"/>
          </ac:spMkLst>
        </pc:spChg>
      </pc:sldChg>
      <pc:sldMasterChg chg="modSldLayout">
        <pc:chgData name="Yuanhang Yao" userId="fbd8fcc3-4ede-4902-84ec-22c70022bdad" providerId="ADAL" clId="{BAAF8A4B-3EFE-442B-9C86-F995E429D1A1}" dt="2025-03-10T04:03:05.847" v="185" actId="14100"/>
        <pc:sldMasterMkLst>
          <pc:docMk/>
          <pc:sldMasterMk cId="0" sldId="2147483648"/>
        </pc:sldMasterMkLst>
        <pc:sldLayoutChg chg="modSp mod">
          <pc:chgData name="Yuanhang Yao" userId="fbd8fcc3-4ede-4902-84ec-22c70022bdad" providerId="ADAL" clId="{BAAF8A4B-3EFE-442B-9C86-F995E429D1A1}" dt="2025-03-10T03:49:46.356" v="172"/>
          <pc:sldLayoutMkLst>
            <pc:docMk/>
            <pc:sldMasterMk cId="0" sldId="2147483648"/>
            <pc:sldLayoutMk cId="2123551480" sldId="2147483650"/>
          </pc:sldLayoutMkLst>
          <pc:spChg chg="ord">
            <ac:chgData name="Yuanhang Yao" userId="fbd8fcc3-4ede-4902-84ec-22c70022bdad" providerId="ADAL" clId="{BAAF8A4B-3EFE-442B-9C86-F995E429D1A1}" dt="2025-03-10T03:49:46.356" v="172"/>
            <ac:spMkLst>
              <pc:docMk/>
              <pc:sldMasterMk cId="0" sldId="2147483648"/>
              <pc:sldLayoutMk cId="2123551480" sldId="2147483650"/>
              <ac:spMk id="2" creationId="{EC403ECD-0E61-4F10-7162-E98E5D2C68D4}"/>
            </ac:spMkLst>
          </pc:spChg>
        </pc:sldLayoutChg>
        <pc:sldLayoutChg chg="modSp">
          <pc:chgData name="Yuanhang Yao" userId="fbd8fcc3-4ede-4902-84ec-22c70022bdad" providerId="ADAL" clId="{BAAF8A4B-3EFE-442B-9C86-F995E429D1A1}" dt="2025-03-10T03:38:19.163" v="7" actId="403"/>
          <pc:sldLayoutMkLst>
            <pc:docMk/>
            <pc:sldMasterMk cId="0" sldId="2147483648"/>
            <pc:sldLayoutMk cId="41172783" sldId="2147483663"/>
          </pc:sldLayoutMkLst>
          <pc:spChg chg="mod">
            <ac:chgData name="Yuanhang Yao" userId="fbd8fcc3-4ede-4902-84ec-22c70022bdad" providerId="ADAL" clId="{BAAF8A4B-3EFE-442B-9C86-F995E429D1A1}" dt="2025-03-10T03:38:19.163" v="7" actId="403"/>
            <ac:spMkLst>
              <pc:docMk/>
              <pc:sldMasterMk cId="0" sldId="2147483648"/>
              <pc:sldLayoutMk cId="41172783" sldId="2147483663"/>
              <ac:spMk id="6" creationId="{6A73CEA9-5FE2-4144-7BCF-29CF17143BAB}"/>
            </ac:spMkLst>
          </pc:spChg>
        </pc:sldLayoutChg>
        <pc:sldLayoutChg chg="addSp delSp modSp mod">
          <pc:chgData name="Yuanhang Yao" userId="fbd8fcc3-4ede-4902-84ec-22c70022bdad" providerId="ADAL" clId="{BAAF8A4B-3EFE-442B-9C86-F995E429D1A1}" dt="2025-03-10T03:38:51.279" v="23" actId="1076"/>
          <pc:sldLayoutMkLst>
            <pc:docMk/>
            <pc:sldMasterMk cId="0" sldId="2147483648"/>
            <pc:sldLayoutMk cId="2089415090" sldId="2147483664"/>
          </pc:sldLayoutMkLst>
          <pc:spChg chg="del mod">
            <ac:chgData name="Yuanhang Yao" userId="fbd8fcc3-4ede-4902-84ec-22c70022bdad" providerId="ADAL" clId="{BAAF8A4B-3EFE-442B-9C86-F995E429D1A1}" dt="2025-03-10T03:38:41.980" v="10" actId="478"/>
            <ac:spMkLst>
              <pc:docMk/>
              <pc:sldMasterMk cId="0" sldId="2147483648"/>
              <pc:sldLayoutMk cId="2089415090" sldId="2147483664"/>
              <ac:spMk id="3" creationId="{6C2DD052-3E45-E789-01F8-33250024ECBD}"/>
            </ac:spMkLst>
          </pc:spChg>
          <pc:spChg chg="add mod">
            <ac:chgData name="Yuanhang Yao" userId="fbd8fcc3-4ede-4902-84ec-22c70022bdad" providerId="ADAL" clId="{BAAF8A4B-3EFE-442B-9C86-F995E429D1A1}" dt="2025-03-10T03:38:51.279" v="23" actId="1076"/>
            <ac:spMkLst>
              <pc:docMk/>
              <pc:sldMasterMk cId="0" sldId="2147483648"/>
              <pc:sldLayoutMk cId="2089415090" sldId="2147483664"/>
              <ac:spMk id="4" creationId="{C40143AB-871B-A40A-4ABF-203E363009E3}"/>
            </ac:spMkLst>
          </pc:spChg>
        </pc:sldLayoutChg>
        <pc:sldLayoutChg chg="addSp delSp modSp mod">
          <pc:chgData name="Yuanhang Yao" userId="fbd8fcc3-4ede-4902-84ec-22c70022bdad" providerId="ADAL" clId="{BAAF8A4B-3EFE-442B-9C86-F995E429D1A1}" dt="2025-03-10T03:39:03.298" v="29" actId="122"/>
          <pc:sldLayoutMkLst>
            <pc:docMk/>
            <pc:sldMasterMk cId="0" sldId="2147483648"/>
            <pc:sldLayoutMk cId="2291920708" sldId="2147483665"/>
          </pc:sldLayoutMkLst>
          <pc:spChg chg="del">
            <ac:chgData name="Yuanhang Yao" userId="fbd8fcc3-4ede-4902-84ec-22c70022bdad" providerId="ADAL" clId="{BAAF8A4B-3EFE-442B-9C86-F995E429D1A1}" dt="2025-03-10T03:38:54" v="24" actId="478"/>
            <ac:spMkLst>
              <pc:docMk/>
              <pc:sldMasterMk cId="0" sldId="2147483648"/>
              <pc:sldLayoutMk cId="2291920708" sldId="2147483665"/>
              <ac:spMk id="3" creationId="{6C2DD052-3E45-E789-01F8-33250024ECBD}"/>
            </ac:spMkLst>
          </pc:spChg>
          <pc:spChg chg="add mod">
            <ac:chgData name="Yuanhang Yao" userId="fbd8fcc3-4ede-4902-84ec-22c70022bdad" providerId="ADAL" clId="{BAAF8A4B-3EFE-442B-9C86-F995E429D1A1}" dt="2025-03-10T03:39:03.298" v="29" actId="122"/>
            <ac:spMkLst>
              <pc:docMk/>
              <pc:sldMasterMk cId="0" sldId="2147483648"/>
              <pc:sldLayoutMk cId="2291920708" sldId="2147483665"/>
              <ac:spMk id="5" creationId="{80179A78-77A7-2005-19C5-C07E817AB4A8}"/>
            </ac:spMkLst>
          </pc:spChg>
        </pc:sldLayoutChg>
        <pc:sldLayoutChg chg="addSp delSp modSp mod">
          <pc:chgData name="Yuanhang Yao" userId="fbd8fcc3-4ede-4902-84ec-22c70022bdad" providerId="ADAL" clId="{BAAF8A4B-3EFE-442B-9C86-F995E429D1A1}" dt="2025-03-10T03:39:15.295" v="34" actId="14100"/>
          <pc:sldLayoutMkLst>
            <pc:docMk/>
            <pc:sldMasterMk cId="0" sldId="2147483648"/>
            <pc:sldLayoutMk cId="617752306" sldId="2147483666"/>
          </pc:sldLayoutMkLst>
          <pc:spChg chg="add mod">
            <ac:chgData name="Yuanhang Yao" userId="fbd8fcc3-4ede-4902-84ec-22c70022bdad" providerId="ADAL" clId="{BAAF8A4B-3EFE-442B-9C86-F995E429D1A1}" dt="2025-03-10T03:39:15.295" v="34" actId="14100"/>
            <ac:spMkLst>
              <pc:docMk/>
              <pc:sldMasterMk cId="0" sldId="2147483648"/>
              <pc:sldLayoutMk cId="617752306" sldId="2147483666"/>
              <ac:spMk id="3" creationId="{42467BD2-62D0-543A-E4EC-DB0D7C8A1B03}"/>
            </ac:spMkLst>
          </pc:spChg>
          <pc:spChg chg="del">
            <ac:chgData name="Yuanhang Yao" userId="fbd8fcc3-4ede-4902-84ec-22c70022bdad" providerId="ADAL" clId="{BAAF8A4B-3EFE-442B-9C86-F995E429D1A1}" dt="2025-03-10T03:39:07.561" v="30" actId="478"/>
            <ac:spMkLst>
              <pc:docMk/>
              <pc:sldMasterMk cId="0" sldId="2147483648"/>
              <pc:sldLayoutMk cId="617752306" sldId="2147483666"/>
              <ac:spMk id="8" creationId="{7D633F00-464B-3088-812A-40496FD1021A}"/>
            </ac:spMkLst>
          </pc:spChg>
        </pc:sldLayoutChg>
        <pc:sldLayoutChg chg="addSp delSp modSp mod">
          <pc:chgData name="Yuanhang Yao" userId="fbd8fcc3-4ede-4902-84ec-22c70022bdad" providerId="ADAL" clId="{BAAF8A4B-3EFE-442B-9C86-F995E429D1A1}" dt="2025-03-10T03:39:34.063" v="40" actId="14100"/>
          <pc:sldLayoutMkLst>
            <pc:docMk/>
            <pc:sldMasterMk cId="0" sldId="2147483648"/>
            <pc:sldLayoutMk cId="3282136060" sldId="2147483667"/>
          </pc:sldLayoutMkLst>
          <pc:spChg chg="add mod">
            <ac:chgData name="Yuanhang Yao" userId="fbd8fcc3-4ede-4902-84ec-22c70022bdad" providerId="ADAL" clId="{BAAF8A4B-3EFE-442B-9C86-F995E429D1A1}" dt="2025-03-10T03:39:34.063" v="40" actId="14100"/>
            <ac:spMkLst>
              <pc:docMk/>
              <pc:sldMasterMk cId="0" sldId="2147483648"/>
              <pc:sldLayoutMk cId="3282136060" sldId="2147483667"/>
              <ac:spMk id="5" creationId="{A31706AB-E4B8-078D-026D-990252BF26E4}"/>
            </ac:spMkLst>
          </pc:spChg>
          <pc:spChg chg="del">
            <ac:chgData name="Yuanhang Yao" userId="fbd8fcc3-4ede-4902-84ec-22c70022bdad" providerId="ADAL" clId="{BAAF8A4B-3EFE-442B-9C86-F995E429D1A1}" dt="2025-03-10T03:39:19.816" v="35" actId="478"/>
            <ac:spMkLst>
              <pc:docMk/>
              <pc:sldMasterMk cId="0" sldId="2147483648"/>
              <pc:sldLayoutMk cId="3282136060" sldId="2147483667"/>
              <ac:spMk id="8" creationId="{D42D62A0-8127-CE86-0633-0D65E1E136F7}"/>
            </ac:spMkLst>
          </pc:spChg>
        </pc:sldLayoutChg>
        <pc:sldLayoutChg chg="addSp delSp modSp mod">
          <pc:chgData name="Yuanhang Yao" userId="fbd8fcc3-4ede-4902-84ec-22c70022bdad" providerId="ADAL" clId="{BAAF8A4B-3EFE-442B-9C86-F995E429D1A1}" dt="2025-03-10T03:39:44.587" v="44" actId="14100"/>
          <pc:sldLayoutMkLst>
            <pc:docMk/>
            <pc:sldMasterMk cId="0" sldId="2147483648"/>
            <pc:sldLayoutMk cId="1647383111" sldId="2147483668"/>
          </pc:sldLayoutMkLst>
          <pc:spChg chg="del">
            <ac:chgData name="Yuanhang Yao" userId="fbd8fcc3-4ede-4902-84ec-22c70022bdad" providerId="ADAL" clId="{BAAF8A4B-3EFE-442B-9C86-F995E429D1A1}" dt="2025-03-10T03:39:39.294" v="41" actId="478"/>
            <ac:spMkLst>
              <pc:docMk/>
              <pc:sldMasterMk cId="0" sldId="2147483648"/>
              <pc:sldLayoutMk cId="1647383111" sldId="2147483668"/>
              <ac:spMk id="8" creationId="{FFB4667A-FE47-8556-FD3A-55FDBA801D76}"/>
            </ac:spMkLst>
          </pc:spChg>
          <pc:spChg chg="add mod">
            <ac:chgData name="Yuanhang Yao" userId="fbd8fcc3-4ede-4902-84ec-22c70022bdad" providerId="ADAL" clId="{BAAF8A4B-3EFE-442B-9C86-F995E429D1A1}" dt="2025-03-10T03:39:44.587" v="44" actId="14100"/>
            <ac:spMkLst>
              <pc:docMk/>
              <pc:sldMasterMk cId="0" sldId="2147483648"/>
              <pc:sldLayoutMk cId="1647383111" sldId="2147483668"/>
              <ac:spMk id="11" creationId="{EAF18FE0-442F-6AE0-4A34-0A68895F343D}"/>
            </ac:spMkLst>
          </pc:spChg>
        </pc:sldLayoutChg>
        <pc:sldLayoutChg chg="addSp delSp modSp mod">
          <pc:chgData name="Yuanhang Yao" userId="fbd8fcc3-4ede-4902-84ec-22c70022bdad" providerId="ADAL" clId="{BAAF8A4B-3EFE-442B-9C86-F995E429D1A1}" dt="2025-03-10T03:40:04.131" v="48" actId="242"/>
          <pc:sldLayoutMkLst>
            <pc:docMk/>
            <pc:sldMasterMk cId="0" sldId="2147483648"/>
            <pc:sldLayoutMk cId="1607788861" sldId="2147483669"/>
          </pc:sldLayoutMkLst>
          <pc:spChg chg="mod">
            <ac:chgData name="Yuanhang Yao" userId="fbd8fcc3-4ede-4902-84ec-22c70022bdad" providerId="ADAL" clId="{BAAF8A4B-3EFE-442B-9C86-F995E429D1A1}" dt="2025-03-10T03:40:04.131" v="48" actId="242"/>
            <ac:spMkLst>
              <pc:docMk/>
              <pc:sldMasterMk cId="0" sldId="2147483648"/>
              <pc:sldLayoutMk cId="1607788861" sldId="2147483669"/>
              <ac:spMk id="2" creationId="{BC7433D9-FD02-59E2-0F81-A0B7201D2DA0}"/>
            </ac:spMkLst>
          </pc:spChg>
          <pc:spChg chg="add mod">
            <ac:chgData name="Yuanhang Yao" userId="fbd8fcc3-4ede-4902-84ec-22c70022bdad" providerId="ADAL" clId="{BAAF8A4B-3EFE-442B-9C86-F995E429D1A1}" dt="2025-03-10T03:40:04.131" v="48" actId="242"/>
            <ac:spMkLst>
              <pc:docMk/>
              <pc:sldMasterMk cId="0" sldId="2147483648"/>
              <pc:sldLayoutMk cId="1607788861" sldId="2147483669"/>
              <ac:spMk id="7" creationId="{34DD1C0B-8CAB-7B69-0068-FA66F2AC06B9}"/>
            </ac:spMkLst>
          </pc:spChg>
          <pc:spChg chg="del">
            <ac:chgData name="Yuanhang Yao" userId="fbd8fcc3-4ede-4902-84ec-22c70022bdad" providerId="ADAL" clId="{BAAF8A4B-3EFE-442B-9C86-F995E429D1A1}" dt="2025-03-10T03:39:47.743" v="45" actId="478"/>
            <ac:spMkLst>
              <pc:docMk/>
              <pc:sldMasterMk cId="0" sldId="2147483648"/>
              <pc:sldLayoutMk cId="1607788861" sldId="2147483669"/>
              <ac:spMk id="8" creationId="{C6F072A2-EBC7-B7EA-DA98-BAC0AA46E7A4}"/>
            </ac:spMkLst>
          </pc:spChg>
        </pc:sldLayoutChg>
        <pc:sldLayoutChg chg="addSp delSp modSp mod">
          <pc:chgData name="Yuanhang Yao" userId="fbd8fcc3-4ede-4902-84ec-22c70022bdad" providerId="ADAL" clId="{BAAF8A4B-3EFE-442B-9C86-F995E429D1A1}" dt="2025-03-10T03:40:18.339" v="53" actId="242"/>
          <pc:sldLayoutMkLst>
            <pc:docMk/>
            <pc:sldMasterMk cId="0" sldId="2147483648"/>
            <pc:sldLayoutMk cId="1481064607" sldId="2147483670"/>
          </pc:sldLayoutMkLst>
          <pc:spChg chg="mod">
            <ac:chgData name="Yuanhang Yao" userId="fbd8fcc3-4ede-4902-84ec-22c70022bdad" providerId="ADAL" clId="{BAAF8A4B-3EFE-442B-9C86-F995E429D1A1}" dt="2025-03-10T03:40:18.339" v="53" actId="242"/>
            <ac:spMkLst>
              <pc:docMk/>
              <pc:sldMasterMk cId="0" sldId="2147483648"/>
              <pc:sldLayoutMk cId="1481064607" sldId="2147483670"/>
              <ac:spMk id="2" creationId="{BC7433D9-FD02-59E2-0F81-A0B7201D2DA0}"/>
            </ac:spMkLst>
          </pc:spChg>
          <pc:spChg chg="add mod">
            <ac:chgData name="Yuanhang Yao" userId="fbd8fcc3-4ede-4902-84ec-22c70022bdad" providerId="ADAL" clId="{BAAF8A4B-3EFE-442B-9C86-F995E429D1A1}" dt="2025-03-10T03:40:18.339" v="53" actId="242"/>
            <ac:spMkLst>
              <pc:docMk/>
              <pc:sldMasterMk cId="0" sldId="2147483648"/>
              <pc:sldLayoutMk cId="1481064607" sldId="2147483670"/>
              <ac:spMk id="6" creationId="{CA46B297-C880-6157-3B17-0BC02453DF43}"/>
            </ac:spMkLst>
          </pc:spChg>
          <pc:spChg chg="del">
            <ac:chgData name="Yuanhang Yao" userId="fbd8fcc3-4ede-4902-84ec-22c70022bdad" providerId="ADAL" clId="{BAAF8A4B-3EFE-442B-9C86-F995E429D1A1}" dt="2025-03-10T03:40:07.563" v="49" actId="478"/>
            <ac:spMkLst>
              <pc:docMk/>
              <pc:sldMasterMk cId="0" sldId="2147483648"/>
              <pc:sldLayoutMk cId="1481064607" sldId="2147483670"/>
              <ac:spMk id="8" creationId="{8C71126E-AEFA-B45A-CD39-AC1315E03339}"/>
            </ac:spMkLst>
          </pc:spChg>
        </pc:sldLayoutChg>
        <pc:sldLayoutChg chg="addSp delSp modSp mod">
          <pc:chgData name="Yuanhang Yao" userId="fbd8fcc3-4ede-4902-84ec-22c70022bdad" providerId="ADAL" clId="{BAAF8A4B-3EFE-442B-9C86-F995E429D1A1}" dt="2025-03-10T03:40:42.008" v="60" actId="1076"/>
          <pc:sldLayoutMkLst>
            <pc:docMk/>
            <pc:sldMasterMk cId="0" sldId="2147483648"/>
            <pc:sldLayoutMk cId="1978662322" sldId="2147483671"/>
          </pc:sldLayoutMkLst>
          <pc:spChg chg="add mod">
            <ac:chgData name="Yuanhang Yao" userId="fbd8fcc3-4ede-4902-84ec-22c70022bdad" providerId="ADAL" clId="{BAAF8A4B-3EFE-442B-9C86-F995E429D1A1}" dt="2025-03-10T03:40:42.008" v="60" actId="1076"/>
            <ac:spMkLst>
              <pc:docMk/>
              <pc:sldMasterMk cId="0" sldId="2147483648"/>
              <pc:sldLayoutMk cId="1978662322" sldId="2147483671"/>
              <ac:spMk id="3" creationId="{DADA4ECD-4494-EA14-631D-9D60BF413E7F}"/>
            </ac:spMkLst>
          </pc:spChg>
          <pc:spChg chg="del">
            <ac:chgData name="Yuanhang Yao" userId="fbd8fcc3-4ede-4902-84ec-22c70022bdad" providerId="ADAL" clId="{BAAF8A4B-3EFE-442B-9C86-F995E429D1A1}" dt="2025-03-10T03:40:39.228" v="58" actId="478"/>
            <ac:spMkLst>
              <pc:docMk/>
              <pc:sldMasterMk cId="0" sldId="2147483648"/>
              <pc:sldLayoutMk cId="1978662322" sldId="2147483671"/>
              <ac:spMk id="32" creationId="{87608A7D-6FA9-CE7A-0D14-14087E61F071}"/>
            </ac:spMkLst>
          </pc:spChg>
        </pc:sldLayoutChg>
        <pc:sldLayoutChg chg="addSp delSp modSp mod">
          <pc:chgData name="Yuanhang Yao" userId="fbd8fcc3-4ede-4902-84ec-22c70022bdad" providerId="ADAL" clId="{BAAF8A4B-3EFE-442B-9C86-F995E429D1A1}" dt="2025-03-10T03:50:08.316" v="173" actId="13244"/>
          <pc:sldLayoutMkLst>
            <pc:docMk/>
            <pc:sldMasterMk cId="0" sldId="2147483648"/>
            <pc:sldLayoutMk cId="1392514246" sldId="2147483672"/>
          </pc:sldLayoutMkLst>
          <pc:spChg chg="add mod ord">
            <ac:chgData name="Yuanhang Yao" userId="fbd8fcc3-4ede-4902-84ec-22c70022bdad" providerId="ADAL" clId="{BAAF8A4B-3EFE-442B-9C86-F995E429D1A1}" dt="2025-03-10T03:50:08.316" v="173" actId="13244"/>
            <ac:spMkLst>
              <pc:docMk/>
              <pc:sldMasterMk cId="0" sldId="2147483648"/>
              <pc:sldLayoutMk cId="1392514246" sldId="2147483672"/>
              <ac:spMk id="3" creationId="{C251700B-05FA-57C3-2F6D-E68122FE6B91}"/>
            </ac:spMkLst>
          </pc:spChg>
          <pc:spChg chg="del">
            <ac:chgData name="Yuanhang Yao" userId="fbd8fcc3-4ede-4902-84ec-22c70022bdad" providerId="ADAL" clId="{BAAF8A4B-3EFE-442B-9C86-F995E429D1A1}" dt="2025-03-10T03:40:22.496" v="54" actId="478"/>
            <ac:spMkLst>
              <pc:docMk/>
              <pc:sldMasterMk cId="0" sldId="2147483648"/>
              <pc:sldLayoutMk cId="1392514246" sldId="2147483672"/>
              <ac:spMk id="8" creationId="{07755DB3-9272-8E5E-039F-AC14A2C07898}"/>
            </ac:spMkLst>
          </pc:spChg>
        </pc:sldLayoutChg>
        <pc:sldLayoutChg chg="addSp delSp modSp mod">
          <pc:chgData name="Yuanhang Yao" userId="fbd8fcc3-4ede-4902-84ec-22c70022bdad" providerId="ADAL" clId="{BAAF8A4B-3EFE-442B-9C86-F995E429D1A1}" dt="2025-03-10T03:40:53.849" v="69" actId="1036"/>
          <pc:sldLayoutMkLst>
            <pc:docMk/>
            <pc:sldMasterMk cId="0" sldId="2147483648"/>
            <pc:sldLayoutMk cId="1895295507" sldId="2147483673"/>
          </pc:sldLayoutMkLst>
          <pc:spChg chg="add mod">
            <ac:chgData name="Yuanhang Yao" userId="fbd8fcc3-4ede-4902-84ec-22c70022bdad" providerId="ADAL" clId="{BAAF8A4B-3EFE-442B-9C86-F995E429D1A1}" dt="2025-03-10T03:40:53.849" v="69" actId="1036"/>
            <ac:spMkLst>
              <pc:docMk/>
              <pc:sldMasterMk cId="0" sldId="2147483648"/>
              <pc:sldLayoutMk cId="1895295507" sldId="2147483673"/>
              <ac:spMk id="3" creationId="{F58B0601-C34C-BDF8-8583-9991A91F8EF6}"/>
            </ac:spMkLst>
          </pc:spChg>
          <pc:spChg chg="del">
            <ac:chgData name="Yuanhang Yao" userId="fbd8fcc3-4ede-4902-84ec-22c70022bdad" providerId="ADAL" clId="{BAAF8A4B-3EFE-442B-9C86-F995E429D1A1}" dt="2025-03-10T03:40:45.934" v="61" actId="478"/>
            <ac:spMkLst>
              <pc:docMk/>
              <pc:sldMasterMk cId="0" sldId="2147483648"/>
              <pc:sldLayoutMk cId="1895295507" sldId="2147483673"/>
              <ac:spMk id="8" creationId="{818B74D6-CD72-B859-C229-60DB988B25E3}"/>
            </ac:spMkLst>
          </pc:spChg>
        </pc:sldLayoutChg>
        <pc:sldLayoutChg chg="addSp delSp modSp mod">
          <pc:chgData name="Yuanhang Yao" userId="fbd8fcc3-4ede-4902-84ec-22c70022bdad" providerId="ADAL" clId="{BAAF8A4B-3EFE-442B-9C86-F995E429D1A1}" dt="2025-03-10T03:41:06.689" v="73" actId="14100"/>
          <pc:sldLayoutMkLst>
            <pc:docMk/>
            <pc:sldMasterMk cId="0" sldId="2147483648"/>
            <pc:sldLayoutMk cId="1033042907" sldId="2147483674"/>
          </pc:sldLayoutMkLst>
          <pc:spChg chg="add mod">
            <ac:chgData name="Yuanhang Yao" userId="fbd8fcc3-4ede-4902-84ec-22c70022bdad" providerId="ADAL" clId="{BAAF8A4B-3EFE-442B-9C86-F995E429D1A1}" dt="2025-03-10T03:41:06.689" v="73" actId="14100"/>
            <ac:spMkLst>
              <pc:docMk/>
              <pc:sldMasterMk cId="0" sldId="2147483648"/>
              <pc:sldLayoutMk cId="1033042907" sldId="2147483674"/>
              <ac:spMk id="2" creationId="{B59458D0-3685-F716-1340-4CA2129FC0A3}"/>
            </ac:spMkLst>
          </pc:spChg>
          <pc:spChg chg="del">
            <ac:chgData name="Yuanhang Yao" userId="fbd8fcc3-4ede-4902-84ec-22c70022bdad" providerId="ADAL" clId="{BAAF8A4B-3EFE-442B-9C86-F995E429D1A1}" dt="2025-03-10T03:41:02.291" v="70" actId="478"/>
            <ac:spMkLst>
              <pc:docMk/>
              <pc:sldMasterMk cId="0" sldId="2147483648"/>
              <pc:sldLayoutMk cId="1033042907" sldId="2147483674"/>
              <ac:spMk id="7" creationId="{E2EFBB43-B3C7-180D-E5F8-4117BD99096A}"/>
            </ac:spMkLst>
          </pc:spChg>
        </pc:sldLayoutChg>
        <pc:sldLayoutChg chg="addSp delSp modSp mod">
          <pc:chgData name="Yuanhang Yao" userId="fbd8fcc3-4ede-4902-84ec-22c70022bdad" providerId="ADAL" clId="{BAAF8A4B-3EFE-442B-9C86-F995E429D1A1}" dt="2025-03-10T03:41:14.703" v="77" actId="1076"/>
          <pc:sldLayoutMkLst>
            <pc:docMk/>
            <pc:sldMasterMk cId="0" sldId="2147483648"/>
            <pc:sldLayoutMk cId="1237107816" sldId="2147483675"/>
          </pc:sldLayoutMkLst>
          <pc:spChg chg="add mod">
            <ac:chgData name="Yuanhang Yao" userId="fbd8fcc3-4ede-4902-84ec-22c70022bdad" providerId="ADAL" clId="{BAAF8A4B-3EFE-442B-9C86-F995E429D1A1}" dt="2025-03-10T03:41:14.703" v="77" actId="1076"/>
            <ac:spMkLst>
              <pc:docMk/>
              <pc:sldMasterMk cId="0" sldId="2147483648"/>
              <pc:sldLayoutMk cId="1237107816" sldId="2147483675"/>
              <ac:spMk id="3" creationId="{C6D4AD2F-D082-4D53-364B-2AB7F22C4BE2}"/>
            </ac:spMkLst>
          </pc:spChg>
          <pc:spChg chg="del">
            <ac:chgData name="Yuanhang Yao" userId="fbd8fcc3-4ede-4902-84ec-22c70022bdad" providerId="ADAL" clId="{BAAF8A4B-3EFE-442B-9C86-F995E429D1A1}" dt="2025-03-10T03:41:11.321" v="74" actId="478"/>
            <ac:spMkLst>
              <pc:docMk/>
              <pc:sldMasterMk cId="0" sldId="2147483648"/>
              <pc:sldLayoutMk cId="1237107816" sldId="2147483675"/>
              <ac:spMk id="8" creationId="{7FF0220E-48F8-B4D9-19DE-7B457C3C221C}"/>
            </ac:spMkLst>
          </pc:spChg>
        </pc:sldLayoutChg>
        <pc:sldLayoutChg chg="addSp delSp modSp mod">
          <pc:chgData name="Yuanhang Yao" userId="fbd8fcc3-4ede-4902-84ec-22c70022bdad" providerId="ADAL" clId="{BAAF8A4B-3EFE-442B-9C86-F995E429D1A1}" dt="2025-03-10T03:51:49.676" v="179" actId="13244"/>
          <pc:sldLayoutMkLst>
            <pc:docMk/>
            <pc:sldMasterMk cId="0" sldId="2147483648"/>
            <pc:sldLayoutMk cId="150540284" sldId="2147483676"/>
          </pc:sldLayoutMkLst>
          <pc:spChg chg="add mod ord">
            <ac:chgData name="Yuanhang Yao" userId="fbd8fcc3-4ede-4902-84ec-22c70022bdad" providerId="ADAL" clId="{BAAF8A4B-3EFE-442B-9C86-F995E429D1A1}" dt="2025-03-10T03:51:49.676" v="179" actId="13244"/>
            <ac:spMkLst>
              <pc:docMk/>
              <pc:sldMasterMk cId="0" sldId="2147483648"/>
              <pc:sldLayoutMk cId="150540284" sldId="2147483676"/>
              <ac:spMk id="2" creationId="{1CE8CAE3-17FA-FA2A-D6BF-43BBD09B080B}"/>
            </ac:spMkLst>
          </pc:spChg>
          <pc:spChg chg="del">
            <ac:chgData name="Yuanhang Yao" userId="fbd8fcc3-4ede-4902-84ec-22c70022bdad" providerId="ADAL" clId="{BAAF8A4B-3EFE-442B-9C86-F995E429D1A1}" dt="2025-03-10T03:41:17.557" v="78" actId="478"/>
            <ac:spMkLst>
              <pc:docMk/>
              <pc:sldMasterMk cId="0" sldId="2147483648"/>
              <pc:sldLayoutMk cId="150540284" sldId="2147483676"/>
              <ac:spMk id="26" creationId="{D779C84F-8EF4-3421-FF4F-42BC7A40CA40}"/>
            </ac:spMkLst>
          </pc:spChg>
        </pc:sldLayoutChg>
        <pc:sldLayoutChg chg="addSp delSp modSp mod">
          <pc:chgData name="Yuanhang Yao" userId="fbd8fcc3-4ede-4902-84ec-22c70022bdad" providerId="ADAL" clId="{BAAF8A4B-3EFE-442B-9C86-F995E429D1A1}" dt="2025-03-10T03:41:39.422" v="86" actId="14100"/>
          <pc:sldLayoutMkLst>
            <pc:docMk/>
            <pc:sldMasterMk cId="0" sldId="2147483648"/>
            <pc:sldLayoutMk cId="1007427702" sldId="2147483677"/>
          </pc:sldLayoutMkLst>
          <pc:spChg chg="add mod">
            <ac:chgData name="Yuanhang Yao" userId="fbd8fcc3-4ede-4902-84ec-22c70022bdad" providerId="ADAL" clId="{BAAF8A4B-3EFE-442B-9C86-F995E429D1A1}" dt="2025-03-10T03:41:39.422" v="86" actId="14100"/>
            <ac:spMkLst>
              <pc:docMk/>
              <pc:sldMasterMk cId="0" sldId="2147483648"/>
              <pc:sldLayoutMk cId="1007427702" sldId="2147483677"/>
              <ac:spMk id="4" creationId="{6AD37751-87A6-2102-5FE0-13CF0475375A}"/>
            </ac:spMkLst>
          </pc:spChg>
          <pc:spChg chg="del">
            <ac:chgData name="Yuanhang Yao" userId="fbd8fcc3-4ede-4902-84ec-22c70022bdad" providerId="ADAL" clId="{BAAF8A4B-3EFE-442B-9C86-F995E429D1A1}" dt="2025-03-10T03:41:27.495" v="82" actId="478"/>
            <ac:spMkLst>
              <pc:docMk/>
              <pc:sldMasterMk cId="0" sldId="2147483648"/>
              <pc:sldLayoutMk cId="1007427702" sldId="2147483677"/>
              <ac:spMk id="8" creationId="{7FF0220E-48F8-B4D9-19DE-7B457C3C221C}"/>
            </ac:spMkLst>
          </pc:spChg>
        </pc:sldLayoutChg>
        <pc:sldLayoutChg chg="addSp delSp modSp mod">
          <pc:chgData name="Yuanhang Yao" userId="fbd8fcc3-4ede-4902-84ec-22c70022bdad" providerId="ADAL" clId="{BAAF8A4B-3EFE-442B-9C86-F995E429D1A1}" dt="2025-03-10T04:03:05.847" v="185" actId="14100"/>
          <pc:sldLayoutMkLst>
            <pc:docMk/>
            <pc:sldMasterMk cId="0" sldId="2147483648"/>
            <pc:sldLayoutMk cId="369408507" sldId="2147483678"/>
          </pc:sldLayoutMkLst>
          <pc:spChg chg="mod">
            <ac:chgData name="Yuanhang Yao" userId="fbd8fcc3-4ede-4902-84ec-22c70022bdad" providerId="ADAL" clId="{BAAF8A4B-3EFE-442B-9C86-F995E429D1A1}" dt="2025-03-10T04:03:05.847" v="185" actId="14100"/>
            <ac:spMkLst>
              <pc:docMk/>
              <pc:sldMasterMk cId="0" sldId="2147483648"/>
              <pc:sldLayoutMk cId="369408507" sldId="2147483678"/>
              <ac:spMk id="2" creationId="{FAF3BB49-A328-F121-7F27-DEB7C3CC2B0F}"/>
            </ac:spMkLst>
          </pc:spChg>
          <pc:spChg chg="add mod ord">
            <ac:chgData name="Yuanhang Yao" userId="fbd8fcc3-4ede-4902-84ec-22c70022bdad" providerId="ADAL" clId="{BAAF8A4B-3EFE-442B-9C86-F995E429D1A1}" dt="2025-03-10T04:03:02.955" v="184" actId="14100"/>
            <ac:spMkLst>
              <pc:docMk/>
              <pc:sldMasterMk cId="0" sldId="2147483648"/>
              <pc:sldLayoutMk cId="369408507" sldId="2147483678"/>
              <ac:spMk id="7" creationId="{736A5C8C-1C5F-8F3C-7273-ECFA26869FC1}"/>
            </ac:spMkLst>
          </pc:spChg>
          <pc:spChg chg="del mod">
            <ac:chgData name="Yuanhang Yao" userId="fbd8fcc3-4ede-4902-84ec-22c70022bdad" providerId="ADAL" clId="{BAAF8A4B-3EFE-442B-9C86-F995E429D1A1}" dt="2025-03-10T03:43:02.709" v="88" actId="478"/>
            <ac:spMkLst>
              <pc:docMk/>
              <pc:sldMasterMk cId="0" sldId="2147483648"/>
              <pc:sldLayoutMk cId="369408507" sldId="2147483678"/>
              <ac:spMk id="8" creationId="{747AED59-1A26-9C13-8482-7857E7DEFE52}"/>
            </ac:spMkLst>
          </pc:spChg>
        </pc:sldLayoutChg>
        <pc:sldLayoutChg chg="addSp delSp modSp mod">
          <pc:chgData name="Yuanhang Yao" userId="fbd8fcc3-4ede-4902-84ec-22c70022bdad" providerId="ADAL" clId="{BAAF8A4B-3EFE-442B-9C86-F995E429D1A1}" dt="2025-03-10T03:43:33.421" v="98" actId="14100"/>
          <pc:sldLayoutMkLst>
            <pc:docMk/>
            <pc:sldMasterMk cId="0" sldId="2147483648"/>
            <pc:sldLayoutMk cId="3566484376" sldId="2147483679"/>
          </pc:sldLayoutMkLst>
          <pc:spChg chg="add mod">
            <ac:chgData name="Yuanhang Yao" userId="fbd8fcc3-4ede-4902-84ec-22c70022bdad" providerId="ADAL" clId="{BAAF8A4B-3EFE-442B-9C86-F995E429D1A1}" dt="2025-03-10T03:43:33.421" v="98" actId="14100"/>
            <ac:spMkLst>
              <pc:docMk/>
              <pc:sldMasterMk cId="0" sldId="2147483648"/>
              <pc:sldLayoutMk cId="3566484376" sldId="2147483679"/>
              <ac:spMk id="5" creationId="{588022B9-94F3-E71A-0D00-132BBF9A0CA7}"/>
            </ac:spMkLst>
          </pc:spChg>
          <pc:spChg chg="del">
            <ac:chgData name="Yuanhang Yao" userId="fbd8fcc3-4ede-4902-84ec-22c70022bdad" providerId="ADAL" clId="{BAAF8A4B-3EFE-442B-9C86-F995E429D1A1}" dt="2025-03-10T03:43:24.212" v="94" actId="478"/>
            <ac:spMkLst>
              <pc:docMk/>
              <pc:sldMasterMk cId="0" sldId="2147483648"/>
              <pc:sldLayoutMk cId="3566484376" sldId="2147483679"/>
              <ac:spMk id="8" creationId="{747AED59-1A26-9C13-8482-7857E7DEFE52}"/>
            </ac:spMkLst>
          </pc:spChg>
        </pc:sldLayoutChg>
        <pc:sldLayoutChg chg="addSp delSp modSp mod">
          <pc:chgData name="Yuanhang Yao" userId="fbd8fcc3-4ede-4902-84ec-22c70022bdad" providerId="ADAL" clId="{BAAF8A4B-3EFE-442B-9C86-F995E429D1A1}" dt="2025-03-10T03:43:42.726" v="102" actId="14100"/>
          <pc:sldLayoutMkLst>
            <pc:docMk/>
            <pc:sldMasterMk cId="0" sldId="2147483648"/>
            <pc:sldLayoutMk cId="2683211096" sldId="2147483680"/>
          </pc:sldLayoutMkLst>
          <pc:spChg chg="add mod">
            <ac:chgData name="Yuanhang Yao" userId="fbd8fcc3-4ede-4902-84ec-22c70022bdad" providerId="ADAL" clId="{BAAF8A4B-3EFE-442B-9C86-F995E429D1A1}" dt="2025-03-10T03:43:42.726" v="102" actId="14100"/>
            <ac:spMkLst>
              <pc:docMk/>
              <pc:sldMasterMk cId="0" sldId="2147483648"/>
              <pc:sldLayoutMk cId="2683211096" sldId="2147483680"/>
              <ac:spMk id="3" creationId="{BDB04DE6-EAC2-AC37-0397-9528F6C574F2}"/>
            </ac:spMkLst>
          </pc:spChg>
          <pc:spChg chg="del">
            <ac:chgData name="Yuanhang Yao" userId="fbd8fcc3-4ede-4902-84ec-22c70022bdad" providerId="ADAL" clId="{BAAF8A4B-3EFE-442B-9C86-F995E429D1A1}" dt="2025-03-10T03:43:36.622" v="99" actId="478"/>
            <ac:spMkLst>
              <pc:docMk/>
              <pc:sldMasterMk cId="0" sldId="2147483648"/>
              <pc:sldLayoutMk cId="2683211096" sldId="2147483680"/>
              <ac:spMk id="8" creationId="{747AED59-1A26-9C13-8482-7857E7DEFE52}"/>
            </ac:spMkLst>
          </pc:spChg>
        </pc:sldLayoutChg>
        <pc:sldLayoutChg chg="addSp delSp modSp mod">
          <pc:chgData name="Yuanhang Yao" userId="fbd8fcc3-4ede-4902-84ec-22c70022bdad" providerId="ADAL" clId="{BAAF8A4B-3EFE-442B-9C86-F995E429D1A1}" dt="2025-03-10T03:43:57.753" v="107" actId="14100"/>
          <pc:sldLayoutMkLst>
            <pc:docMk/>
            <pc:sldMasterMk cId="0" sldId="2147483648"/>
            <pc:sldLayoutMk cId="3243713867" sldId="2147483681"/>
          </pc:sldLayoutMkLst>
          <pc:spChg chg="add mod">
            <ac:chgData name="Yuanhang Yao" userId="fbd8fcc3-4ede-4902-84ec-22c70022bdad" providerId="ADAL" clId="{BAAF8A4B-3EFE-442B-9C86-F995E429D1A1}" dt="2025-03-10T03:43:57.753" v="107" actId="14100"/>
            <ac:spMkLst>
              <pc:docMk/>
              <pc:sldMasterMk cId="0" sldId="2147483648"/>
              <pc:sldLayoutMk cId="3243713867" sldId="2147483681"/>
              <ac:spMk id="4" creationId="{A83DB3FE-F7D2-E449-4412-979DFDADDC86}"/>
            </ac:spMkLst>
          </pc:spChg>
          <pc:spChg chg="del">
            <ac:chgData name="Yuanhang Yao" userId="fbd8fcc3-4ede-4902-84ec-22c70022bdad" providerId="ADAL" clId="{BAAF8A4B-3EFE-442B-9C86-F995E429D1A1}" dt="2025-03-10T03:43:45.953" v="103" actId="478"/>
            <ac:spMkLst>
              <pc:docMk/>
              <pc:sldMasterMk cId="0" sldId="2147483648"/>
              <pc:sldLayoutMk cId="3243713867" sldId="2147483681"/>
              <ac:spMk id="8" creationId="{6E0D00CE-C191-6DE5-9D82-7EFB59BC3739}"/>
            </ac:spMkLst>
          </pc:spChg>
        </pc:sldLayoutChg>
        <pc:sldLayoutChg chg="addSp delSp modSp mod">
          <pc:chgData name="Yuanhang Yao" userId="fbd8fcc3-4ede-4902-84ec-22c70022bdad" providerId="ADAL" clId="{BAAF8A4B-3EFE-442B-9C86-F995E429D1A1}" dt="2025-03-10T03:44:10.094" v="112" actId="14100"/>
          <pc:sldLayoutMkLst>
            <pc:docMk/>
            <pc:sldMasterMk cId="0" sldId="2147483648"/>
            <pc:sldLayoutMk cId="3300740001" sldId="2147483682"/>
          </pc:sldLayoutMkLst>
          <pc:spChg chg="add mod">
            <ac:chgData name="Yuanhang Yao" userId="fbd8fcc3-4ede-4902-84ec-22c70022bdad" providerId="ADAL" clId="{BAAF8A4B-3EFE-442B-9C86-F995E429D1A1}" dt="2025-03-10T03:44:10.094" v="112" actId="14100"/>
            <ac:spMkLst>
              <pc:docMk/>
              <pc:sldMasterMk cId="0" sldId="2147483648"/>
              <pc:sldLayoutMk cId="3300740001" sldId="2147483682"/>
              <ac:spMk id="7" creationId="{9A29A789-F42A-CE01-5134-E27AA725CDBF}"/>
            </ac:spMkLst>
          </pc:spChg>
          <pc:spChg chg="del">
            <ac:chgData name="Yuanhang Yao" userId="fbd8fcc3-4ede-4902-84ec-22c70022bdad" providerId="ADAL" clId="{BAAF8A4B-3EFE-442B-9C86-F995E429D1A1}" dt="2025-03-10T03:44:01.112" v="108" actId="478"/>
            <ac:spMkLst>
              <pc:docMk/>
              <pc:sldMasterMk cId="0" sldId="2147483648"/>
              <pc:sldLayoutMk cId="3300740001" sldId="2147483682"/>
              <ac:spMk id="8" creationId="{C3D15418-1E32-0501-0E66-54FC2DD08E39}"/>
            </ac:spMkLst>
          </pc:spChg>
        </pc:sldLayoutChg>
        <pc:sldLayoutChg chg="addSp delSp modSp mod">
          <pc:chgData name="Yuanhang Yao" userId="fbd8fcc3-4ede-4902-84ec-22c70022bdad" providerId="ADAL" clId="{BAAF8A4B-3EFE-442B-9C86-F995E429D1A1}" dt="2025-03-10T03:44:18.810" v="115" actId="14100"/>
          <pc:sldLayoutMkLst>
            <pc:docMk/>
            <pc:sldMasterMk cId="0" sldId="2147483648"/>
            <pc:sldLayoutMk cId="1440830589" sldId="2147483683"/>
          </pc:sldLayoutMkLst>
          <pc:spChg chg="add mod">
            <ac:chgData name="Yuanhang Yao" userId="fbd8fcc3-4ede-4902-84ec-22c70022bdad" providerId="ADAL" clId="{BAAF8A4B-3EFE-442B-9C86-F995E429D1A1}" dt="2025-03-10T03:44:18.810" v="115" actId="14100"/>
            <ac:spMkLst>
              <pc:docMk/>
              <pc:sldMasterMk cId="0" sldId="2147483648"/>
              <pc:sldLayoutMk cId="1440830589" sldId="2147483683"/>
              <ac:spMk id="4" creationId="{E98E2102-73F7-E059-C739-47418EA880A4}"/>
            </ac:spMkLst>
          </pc:spChg>
          <pc:spChg chg="del">
            <ac:chgData name="Yuanhang Yao" userId="fbd8fcc3-4ede-4902-84ec-22c70022bdad" providerId="ADAL" clId="{BAAF8A4B-3EFE-442B-9C86-F995E429D1A1}" dt="2025-03-10T03:44:15.311" v="113" actId="478"/>
            <ac:spMkLst>
              <pc:docMk/>
              <pc:sldMasterMk cId="0" sldId="2147483648"/>
              <pc:sldLayoutMk cId="1440830589" sldId="2147483683"/>
              <ac:spMk id="8" creationId="{C3D15418-1E32-0501-0E66-54FC2DD08E39}"/>
            </ac:spMkLst>
          </pc:spChg>
        </pc:sldLayoutChg>
        <pc:sldLayoutChg chg="addSp delSp modSp mod">
          <pc:chgData name="Yuanhang Yao" userId="fbd8fcc3-4ede-4902-84ec-22c70022bdad" providerId="ADAL" clId="{BAAF8A4B-3EFE-442B-9C86-F995E429D1A1}" dt="2025-03-10T03:44:32.993" v="120" actId="14100"/>
          <pc:sldLayoutMkLst>
            <pc:docMk/>
            <pc:sldMasterMk cId="0" sldId="2147483648"/>
            <pc:sldLayoutMk cId="3524722207" sldId="2147483684"/>
          </pc:sldLayoutMkLst>
          <pc:spChg chg="add mod">
            <ac:chgData name="Yuanhang Yao" userId="fbd8fcc3-4ede-4902-84ec-22c70022bdad" providerId="ADAL" clId="{BAAF8A4B-3EFE-442B-9C86-F995E429D1A1}" dt="2025-03-10T03:44:32.993" v="120" actId="14100"/>
            <ac:spMkLst>
              <pc:docMk/>
              <pc:sldMasterMk cId="0" sldId="2147483648"/>
              <pc:sldLayoutMk cId="3524722207" sldId="2147483684"/>
              <ac:spMk id="4" creationId="{3F37715F-06AC-F5A6-12CE-84D44B400AD6}"/>
            </ac:spMkLst>
          </pc:spChg>
          <pc:spChg chg="del">
            <ac:chgData name="Yuanhang Yao" userId="fbd8fcc3-4ede-4902-84ec-22c70022bdad" providerId="ADAL" clId="{BAAF8A4B-3EFE-442B-9C86-F995E429D1A1}" dt="2025-03-10T03:44:22.508" v="116" actId="478"/>
            <ac:spMkLst>
              <pc:docMk/>
              <pc:sldMasterMk cId="0" sldId="2147483648"/>
              <pc:sldLayoutMk cId="3524722207" sldId="2147483684"/>
              <ac:spMk id="8" creationId="{C3D15418-1E32-0501-0E66-54FC2DD08E39}"/>
            </ac:spMkLst>
          </pc:spChg>
        </pc:sldLayoutChg>
        <pc:sldLayoutChg chg="addSp delSp modSp mod">
          <pc:chgData name="Yuanhang Yao" userId="fbd8fcc3-4ede-4902-84ec-22c70022bdad" providerId="ADAL" clId="{BAAF8A4B-3EFE-442B-9C86-F995E429D1A1}" dt="2025-03-10T03:44:56.666" v="125" actId="14100"/>
          <pc:sldLayoutMkLst>
            <pc:docMk/>
            <pc:sldMasterMk cId="0" sldId="2147483648"/>
            <pc:sldLayoutMk cId="1106498779" sldId="2147483685"/>
          </pc:sldLayoutMkLst>
          <pc:spChg chg="add mod">
            <ac:chgData name="Yuanhang Yao" userId="fbd8fcc3-4ede-4902-84ec-22c70022bdad" providerId="ADAL" clId="{BAAF8A4B-3EFE-442B-9C86-F995E429D1A1}" dt="2025-03-10T03:44:56.666" v="125" actId="14100"/>
            <ac:spMkLst>
              <pc:docMk/>
              <pc:sldMasterMk cId="0" sldId="2147483648"/>
              <pc:sldLayoutMk cId="1106498779" sldId="2147483685"/>
              <ac:spMk id="6" creationId="{408C7461-314A-7430-6CA4-63A01F73BA43}"/>
            </ac:spMkLst>
          </pc:spChg>
          <pc:spChg chg="del">
            <ac:chgData name="Yuanhang Yao" userId="fbd8fcc3-4ede-4902-84ec-22c70022bdad" providerId="ADAL" clId="{BAAF8A4B-3EFE-442B-9C86-F995E429D1A1}" dt="2025-03-10T03:44:38.884" v="121" actId="478"/>
            <ac:spMkLst>
              <pc:docMk/>
              <pc:sldMasterMk cId="0" sldId="2147483648"/>
              <pc:sldLayoutMk cId="1106498779" sldId="2147483685"/>
              <ac:spMk id="8" creationId="{C1897688-419F-6EB2-5CC1-DC14924E5FC3}"/>
            </ac:spMkLst>
          </pc:spChg>
        </pc:sldLayoutChg>
        <pc:sldLayoutChg chg="addSp delSp modSp mod">
          <pc:chgData name="Yuanhang Yao" userId="fbd8fcc3-4ede-4902-84ec-22c70022bdad" providerId="ADAL" clId="{BAAF8A4B-3EFE-442B-9C86-F995E429D1A1}" dt="2025-03-10T03:45:51.885" v="129" actId="14100"/>
          <pc:sldLayoutMkLst>
            <pc:docMk/>
            <pc:sldMasterMk cId="0" sldId="2147483648"/>
            <pc:sldLayoutMk cId="1715890625" sldId="2147483686"/>
          </pc:sldLayoutMkLst>
          <pc:spChg chg="add mod">
            <ac:chgData name="Yuanhang Yao" userId="fbd8fcc3-4ede-4902-84ec-22c70022bdad" providerId="ADAL" clId="{BAAF8A4B-3EFE-442B-9C86-F995E429D1A1}" dt="2025-03-10T03:45:51.885" v="129" actId="14100"/>
            <ac:spMkLst>
              <pc:docMk/>
              <pc:sldMasterMk cId="0" sldId="2147483648"/>
              <pc:sldLayoutMk cId="1715890625" sldId="2147483686"/>
              <ac:spMk id="3" creationId="{A1E571DC-86DF-2230-52AD-9440B5CB4DB4}"/>
            </ac:spMkLst>
          </pc:spChg>
          <pc:spChg chg="del">
            <ac:chgData name="Yuanhang Yao" userId="fbd8fcc3-4ede-4902-84ec-22c70022bdad" providerId="ADAL" clId="{BAAF8A4B-3EFE-442B-9C86-F995E429D1A1}" dt="2025-03-10T03:45:41.650" v="126" actId="478"/>
            <ac:spMkLst>
              <pc:docMk/>
              <pc:sldMasterMk cId="0" sldId="2147483648"/>
              <pc:sldLayoutMk cId="1715890625" sldId="2147483686"/>
              <ac:spMk id="8" creationId="{8BAC3300-BF12-B200-9F06-8D5AC45CB7EF}"/>
            </ac:spMkLst>
          </pc:spChg>
        </pc:sldLayoutChg>
        <pc:sldLayoutChg chg="addSp delSp modSp mod">
          <pc:chgData name="Yuanhang Yao" userId="fbd8fcc3-4ede-4902-84ec-22c70022bdad" providerId="ADAL" clId="{BAAF8A4B-3EFE-442B-9C86-F995E429D1A1}" dt="2025-03-10T03:46:01.104" v="132" actId="14100"/>
          <pc:sldLayoutMkLst>
            <pc:docMk/>
            <pc:sldMasterMk cId="0" sldId="2147483648"/>
            <pc:sldLayoutMk cId="2245109382" sldId="2147483687"/>
          </pc:sldLayoutMkLst>
          <pc:spChg chg="add mod">
            <ac:chgData name="Yuanhang Yao" userId="fbd8fcc3-4ede-4902-84ec-22c70022bdad" providerId="ADAL" clId="{BAAF8A4B-3EFE-442B-9C86-F995E429D1A1}" dt="2025-03-10T03:46:01.104" v="132" actId="14100"/>
            <ac:spMkLst>
              <pc:docMk/>
              <pc:sldMasterMk cId="0" sldId="2147483648"/>
              <pc:sldLayoutMk cId="2245109382" sldId="2147483687"/>
              <ac:spMk id="7" creationId="{81C9BBE1-F163-BFCA-3F62-3189A30FA7B6}"/>
            </ac:spMkLst>
          </pc:spChg>
          <pc:spChg chg="del">
            <ac:chgData name="Yuanhang Yao" userId="fbd8fcc3-4ede-4902-84ec-22c70022bdad" providerId="ADAL" clId="{BAAF8A4B-3EFE-442B-9C86-F995E429D1A1}" dt="2025-03-10T03:45:56.680" v="130" actId="478"/>
            <ac:spMkLst>
              <pc:docMk/>
              <pc:sldMasterMk cId="0" sldId="2147483648"/>
              <pc:sldLayoutMk cId="2245109382" sldId="2147483687"/>
              <ac:spMk id="8" creationId="{83F7B03F-5EDA-605B-1A2E-F48896E48939}"/>
            </ac:spMkLst>
          </pc:spChg>
        </pc:sldLayoutChg>
        <pc:sldLayoutChg chg="modSp">
          <pc:chgData name="Yuanhang Yao" userId="fbd8fcc3-4ede-4902-84ec-22c70022bdad" providerId="ADAL" clId="{BAAF8A4B-3EFE-442B-9C86-F995E429D1A1}" dt="2025-03-10T03:46:13.047" v="135" actId="12"/>
          <pc:sldLayoutMkLst>
            <pc:docMk/>
            <pc:sldMasterMk cId="0" sldId="2147483648"/>
            <pc:sldLayoutMk cId="854796725" sldId="2147483695"/>
          </pc:sldLayoutMkLst>
          <pc:spChg chg="mod">
            <ac:chgData name="Yuanhang Yao" userId="fbd8fcc3-4ede-4902-84ec-22c70022bdad" providerId="ADAL" clId="{BAAF8A4B-3EFE-442B-9C86-F995E429D1A1}" dt="2025-03-10T03:46:13.047" v="135" actId="12"/>
            <ac:spMkLst>
              <pc:docMk/>
              <pc:sldMasterMk cId="0" sldId="2147483648"/>
              <pc:sldLayoutMk cId="854796725" sldId="2147483695"/>
              <ac:spMk id="9" creationId="{84DC103C-4E45-07FA-2734-5BAE2624DC48}"/>
            </ac:spMkLst>
          </pc:spChg>
          <pc:spChg chg="mod">
            <ac:chgData name="Yuanhang Yao" userId="fbd8fcc3-4ede-4902-84ec-22c70022bdad" providerId="ADAL" clId="{BAAF8A4B-3EFE-442B-9C86-F995E429D1A1}" dt="2025-03-10T03:46:13.047" v="135" actId="12"/>
            <ac:spMkLst>
              <pc:docMk/>
              <pc:sldMasterMk cId="0" sldId="2147483648"/>
              <pc:sldLayoutMk cId="854796725" sldId="2147483695"/>
              <ac:spMk id="11" creationId="{288F1ED9-CE64-0191-F909-FDC002A7456F}"/>
            </ac:spMkLst>
          </pc:spChg>
        </pc:sldLayoutChg>
        <pc:sldLayoutChg chg="modSp">
          <pc:chgData name="Yuanhang Yao" userId="fbd8fcc3-4ede-4902-84ec-22c70022bdad" providerId="ADAL" clId="{BAAF8A4B-3EFE-442B-9C86-F995E429D1A1}" dt="2025-03-10T03:46:20.498" v="138" actId="12"/>
          <pc:sldLayoutMkLst>
            <pc:docMk/>
            <pc:sldMasterMk cId="0" sldId="2147483648"/>
            <pc:sldLayoutMk cId="1626089341" sldId="2147483696"/>
          </pc:sldLayoutMkLst>
          <pc:spChg chg="mod">
            <ac:chgData name="Yuanhang Yao" userId="fbd8fcc3-4ede-4902-84ec-22c70022bdad" providerId="ADAL" clId="{BAAF8A4B-3EFE-442B-9C86-F995E429D1A1}" dt="2025-03-10T03:46:20.498" v="138" actId="12"/>
            <ac:spMkLst>
              <pc:docMk/>
              <pc:sldMasterMk cId="0" sldId="2147483648"/>
              <pc:sldLayoutMk cId="1626089341" sldId="2147483696"/>
              <ac:spMk id="11" creationId="{F86E5640-DE07-46FE-2EFB-FCD8C5238DC9}"/>
            </ac:spMkLst>
          </pc:spChg>
          <pc:spChg chg="mod">
            <ac:chgData name="Yuanhang Yao" userId="fbd8fcc3-4ede-4902-84ec-22c70022bdad" providerId="ADAL" clId="{BAAF8A4B-3EFE-442B-9C86-F995E429D1A1}" dt="2025-03-10T03:46:20.498" v="138" actId="12"/>
            <ac:spMkLst>
              <pc:docMk/>
              <pc:sldMasterMk cId="0" sldId="2147483648"/>
              <pc:sldLayoutMk cId="1626089341" sldId="2147483696"/>
              <ac:spMk id="13" creationId="{20D5795C-6228-AA6F-1CF7-AD7010686BC6}"/>
            </ac:spMkLst>
          </pc:spChg>
        </pc:sldLayoutChg>
        <pc:sldLayoutChg chg="modSp">
          <pc:chgData name="Yuanhang Yao" userId="fbd8fcc3-4ede-4902-84ec-22c70022bdad" providerId="ADAL" clId="{BAAF8A4B-3EFE-442B-9C86-F995E429D1A1}" dt="2025-03-10T03:47:04.890" v="150" actId="12"/>
          <pc:sldLayoutMkLst>
            <pc:docMk/>
            <pc:sldMasterMk cId="0" sldId="2147483648"/>
            <pc:sldLayoutMk cId="3848848947" sldId="2147483699"/>
          </pc:sldLayoutMkLst>
          <pc:spChg chg="mod">
            <ac:chgData name="Yuanhang Yao" userId="fbd8fcc3-4ede-4902-84ec-22c70022bdad" providerId="ADAL" clId="{BAAF8A4B-3EFE-442B-9C86-F995E429D1A1}" dt="2025-03-10T03:47:04.890" v="150" actId="12"/>
            <ac:spMkLst>
              <pc:docMk/>
              <pc:sldMasterMk cId="0" sldId="2147483648"/>
              <pc:sldLayoutMk cId="3848848947" sldId="2147483699"/>
              <ac:spMk id="3" creationId="{2F3B20A8-A604-C977-02C0-083BA8663484}"/>
            </ac:spMkLst>
          </pc:spChg>
        </pc:sldLayoutChg>
        <pc:sldLayoutChg chg="modSp">
          <pc:chgData name="Yuanhang Yao" userId="fbd8fcc3-4ede-4902-84ec-22c70022bdad" providerId="ADAL" clId="{BAAF8A4B-3EFE-442B-9C86-F995E429D1A1}" dt="2025-03-10T03:46:29.075" v="140" actId="404"/>
          <pc:sldLayoutMkLst>
            <pc:docMk/>
            <pc:sldMasterMk cId="0" sldId="2147483648"/>
            <pc:sldLayoutMk cId="784800036" sldId="2147483701"/>
          </pc:sldLayoutMkLst>
          <pc:spChg chg="mod">
            <ac:chgData name="Yuanhang Yao" userId="fbd8fcc3-4ede-4902-84ec-22c70022bdad" providerId="ADAL" clId="{BAAF8A4B-3EFE-442B-9C86-F995E429D1A1}" dt="2025-03-10T03:46:29.075" v="140" actId="404"/>
            <ac:spMkLst>
              <pc:docMk/>
              <pc:sldMasterMk cId="0" sldId="2147483648"/>
              <pc:sldLayoutMk cId="784800036" sldId="2147483701"/>
              <ac:spMk id="8" creationId="{C7E1FCC9-2D1D-9C6B-8C9A-E3D0A77DBEF0}"/>
            </ac:spMkLst>
          </pc:spChg>
        </pc:sldLayoutChg>
        <pc:sldLayoutChg chg="modSp">
          <pc:chgData name="Yuanhang Yao" userId="fbd8fcc3-4ede-4902-84ec-22c70022bdad" providerId="ADAL" clId="{BAAF8A4B-3EFE-442B-9C86-F995E429D1A1}" dt="2025-03-10T03:46:37.310" v="144" actId="404"/>
          <pc:sldLayoutMkLst>
            <pc:docMk/>
            <pc:sldMasterMk cId="0" sldId="2147483648"/>
            <pc:sldLayoutMk cId="3191022383" sldId="2147483702"/>
          </pc:sldLayoutMkLst>
          <pc:spChg chg="mod">
            <ac:chgData name="Yuanhang Yao" userId="fbd8fcc3-4ede-4902-84ec-22c70022bdad" providerId="ADAL" clId="{BAAF8A4B-3EFE-442B-9C86-F995E429D1A1}" dt="2025-03-10T03:46:37.310" v="144" actId="404"/>
            <ac:spMkLst>
              <pc:docMk/>
              <pc:sldMasterMk cId="0" sldId="2147483648"/>
              <pc:sldLayoutMk cId="3191022383" sldId="2147483702"/>
              <ac:spMk id="7" creationId="{053FFEDA-E57B-DF13-2394-A1514E15F85A}"/>
            </ac:spMkLst>
          </pc:spChg>
        </pc:sldLayoutChg>
        <pc:sldLayoutChg chg="modSp mod">
          <pc:chgData name="Yuanhang Yao" userId="fbd8fcc3-4ede-4902-84ec-22c70022bdad" providerId="ADAL" clId="{BAAF8A4B-3EFE-442B-9C86-F995E429D1A1}" dt="2025-03-10T03:47:28.750" v="153" actId="12789"/>
          <pc:sldLayoutMkLst>
            <pc:docMk/>
            <pc:sldMasterMk cId="0" sldId="2147483648"/>
            <pc:sldLayoutMk cId="3671749232" sldId="2147483762"/>
          </pc:sldLayoutMkLst>
          <pc:spChg chg="mod">
            <ac:chgData name="Yuanhang Yao" userId="fbd8fcc3-4ede-4902-84ec-22c70022bdad" providerId="ADAL" clId="{BAAF8A4B-3EFE-442B-9C86-F995E429D1A1}" dt="2025-03-10T03:47:28.750" v="153" actId="12789"/>
            <ac:spMkLst>
              <pc:docMk/>
              <pc:sldMasterMk cId="0" sldId="2147483648"/>
              <pc:sldLayoutMk cId="3671749232" sldId="2147483762"/>
              <ac:spMk id="7" creationId="{3575A47E-66DF-0DFE-6068-FCE75A83C7A8}"/>
            </ac:spMkLst>
          </pc:spChg>
        </pc:sldLayoutChg>
        <pc:sldLayoutChg chg="modSp">
          <pc:chgData name="Yuanhang Yao" userId="fbd8fcc3-4ede-4902-84ec-22c70022bdad" providerId="ADAL" clId="{BAAF8A4B-3EFE-442B-9C86-F995E429D1A1}" dt="2025-03-10T03:38:09.026" v="2" actId="404"/>
          <pc:sldLayoutMkLst>
            <pc:docMk/>
            <pc:sldMasterMk cId="0" sldId="2147483648"/>
            <pc:sldLayoutMk cId="1171354504" sldId="2147483763"/>
          </pc:sldLayoutMkLst>
          <pc:spChg chg="mod">
            <ac:chgData name="Yuanhang Yao" userId="fbd8fcc3-4ede-4902-84ec-22c70022bdad" providerId="ADAL" clId="{BAAF8A4B-3EFE-442B-9C86-F995E429D1A1}" dt="2025-03-10T03:38:09.026" v="2" actId="404"/>
            <ac:spMkLst>
              <pc:docMk/>
              <pc:sldMasterMk cId="0" sldId="2147483648"/>
              <pc:sldLayoutMk cId="1171354504" sldId="2147483763"/>
              <ac:spMk id="23" creationId="{86F79B09-7D88-8381-B406-AFD71843F9C1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68F83A-302B-D5C7-8388-31A7738B9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5529D8-29D3-4EF8-AFE4-9B04C334D78A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0593AB-C6A0-9A15-AB36-A73DC45ECA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FA4FD5-91A7-B4C3-9946-947BB86E9A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E52CC-DD0F-44B3-B13D-E7228EEC80E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7D257EEE-7A71-A801-1D30-27730853F4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zh-CN"/>
              <a:t>Header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63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9T09:30:58.8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19632 25400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  <a:endParaRPr lang="zh-CN" altLang="en-US"/>
          </a:p>
          <a:p>
            <a:pPr lvl="1"/>
            <a:r>
              <a:rPr lang="en-US" altLang="zh-CN"/>
              <a:t>Second</a:t>
            </a:r>
            <a:r>
              <a:rPr lang="zh-CN" altLang="en-US"/>
              <a:t> </a:t>
            </a:r>
            <a:r>
              <a:rPr lang="en-US" altLang="zh-CN"/>
              <a:t>level</a:t>
            </a:r>
            <a:endParaRPr lang="zh-CN" altLang="en-US"/>
          </a:p>
          <a:p>
            <a:pPr lvl="2"/>
            <a:r>
              <a:rPr lang="en-US" altLang="zh-CN"/>
              <a:t>Third</a:t>
            </a:r>
            <a:r>
              <a:rPr lang="zh-CN" altLang="en-US"/>
              <a:t> </a:t>
            </a:r>
            <a:r>
              <a:rPr lang="en-US" altLang="zh-CN"/>
              <a:t>level</a:t>
            </a:r>
            <a:endParaRPr lang="zh-CN" altLang="en-US"/>
          </a:p>
          <a:p>
            <a:pPr lvl="3"/>
            <a:r>
              <a:rPr lang="en-US" altLang="zh-CN"/>
              <a:t>Fourth level</a:t>
            </a:r>
            <a:endParaRPr lang="zh-CN" altLang="en-US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DABDA-89F0-4727-B28F-05A90B0069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D11F53F-2F00-3651-F337-81306AF8F1E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F805B-254D-4FE1-8316-FEA92B4B8253}" type="datetimeFigureOut">
              <a:rPr lang="en-US" smtClean="0"/>
              <a:t>6/10/2025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95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2050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637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884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44673-581F-48D8-ADF4-5E87976D2B2C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732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44673-581F-48D8-ADF4-5E87976D2B2C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0035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4D56CB-7729-4F9B-B383-5D5EDD1C4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9821333" y="4558433"/>
            <a:ext cx="2370667" cy="22995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: Shape 59">
            <a:extLst>
              <a:ext uri="{FF2B5EF4-FFF2-40B4-BE49-F238E27FC236}">
                <a16:creationId xmlns:a16="http://schemas.microsoft.com/office/drawing/2014/main" id="{39E53A78-6591-EEDA-1DFD-F106ECC52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821333" y="4558438"/>
            <a:ext cx="2370667" cy="2299562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F5ADCC5-3878-853E-8614-59CF8B2810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1208" y="837382"/>
            <a:ext cx="7837069" cy="3696518"/>
          </a:xfrm>
        </p:spPr>
        <p:txBody>
          <a:bodyPr anchor="t">
            <a:no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899E747C-251E-F759-ABCD-CD941BA33A5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1208" y="4648199"/>
            <a:ext cx="7837070" cy="89158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C031AA0C-A2A7-B56D-9661-B2A56DD37D1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21208" y="5730282"/>
            <a:ext cx="2349499" cy="266701"/>
          </a:xfr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r>
              <a:rPr lang="en-US" sz="1600"/>
              <a:t>Presenter Name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8A332-DECC-D8DD-0E19-762C6FFB93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 lIns="0" tIns="0" rIns="0" bIns="0"/>
          <a:lstStyle/>
          <a:p>
            <a:r>
              <a:rPr lang="en-US" altLang="zh-CN"/>
              <a:t>03/12/2025</a:t>
            </a:r>
            <a:fld id="{FD138C57-8E3B-4697-92F8-0ED9B71F7E17}" type="datetime1">
              <a:rPr lang="en-US" smtClean="0"/>
              <a:t>6/10/2025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4EB1C08-1A28-5224-563E-C8AF24A3F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 lIns="0" tIns="0" rIns="0" bIns="0"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529DAF-CFD3-BC3E-C570-099DAEEB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 lIns="0" tIns="0" rIns="0" bIns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1C113ED2-FAFE-A686-C43C-7C104C28E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3515" y="-103514"/>
            <a:ext cx="274322" cy="4813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1580C5C3-0FF4-BA92-445D-48CC4C54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83663" y="-700191"/>
            <a:ext cx="274322" cy="16747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EAB71EF6-F4ED-6CD6-E0C2-EAB75D0F0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821333" y="0"/>
            <a:ext cx="2370665" cy="24564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Freeform: Shape 59">
            <a:extLst>
              <a:ext uri="{FF2B5EF4-FFF2-40B4-BE49-F238E27FC236}">
                <a16:creationId xmlns:a16="http://schemas.microsoft.com/office/drawing/2014/main" id="{B24268F0-A8A4-E399-5FC5-6384B8BD9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835107" y="-1"/>
            <a:ext cx="2356893" cy="2456489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AC4EA9-78A7-EDEB-A4B1-0E44AB226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821331" y="2456493"/>
            <a:ext cx="2370668" cy="2101947"/>
          </a:xfrm>
          <a:prstGeom prst="rect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Freeform: Shape 18">
            <a:extLst>
              <a:ext uri="{FF2B5EF4-FFF2-40B4-BE49-F238E27FC236}">
                <a16:creationId xmlns:a16="http://schemas.microsoft.com/office/drawing/2014/main" id="{ACCD3CEE-6646-969D-7160-69226A1B7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10444462" y="2810904"/>
            <a:ext cx="1124412" cy="2370664"/>
          </a:xfrm>
          <a:custGeom>
            <a:avLst/>
            <a:gdLst>
              <a:gd name="connsiteX0" fmla="*/ 600765 w 600765"/>
              <a:gd name="connsiteY0" fmla="*/ 0 h 1266628"/>
              <a:gd name="connsiteX1" fmla="*/ 600765 w 600765"/>
              <a:gd name="connsiteY1" fmla="*/ 1266628 h 1266628"/>
              <a:gd name="connsiteX2" fmla="*/ 508593 w 600765"/>
              <a:gd name="connsiteY2" fmla="*/ 1257336 h 1266628"/>
              <a:gd name="connsiteX3" fmla="*/ 0 w 600765"/>
              <a:gd name="connsiteY3" fmla="*/ 633314 h 1266628"/>
              <a:gd name="connsiteX4" fmla="*/ 508593 w 600765"/>
              <a:gd name="connsiteY4" fmla="*/ 9292 h 1266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765" h="1266628">
                <a:moveTo>
                  <a:pt x="600765" y="0"/>
                </a:moveTo>
                <a:lnTo>
                  <a:pt x="600765" y="1266628"/>
                </a:lnTo>
                <a:lnTo>
                  <a:pt x="508593" y="1257336"/>
                </a:lnTo>
                <a:cubicBezTo>
                  <a:pt x="218339" y="1197942"/>
                  <a:pt x="0" y="941126"/>
                  <a:pt x="0" y="633314"/>
                </a:cubicBezTo>
                <a:cubicBezTo>
                  <a:pt x="0" y="325502"/>
                  <a:pt x="218339" y="68686"/>
                  <a:pt x="508593" y="92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193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40">
            <a:extLst>
              <a:ext uri="{FF2B5EF4-FFF2-40B4-BE49-F238E27FC236}">
                <a16:creationId xmlns:a16="http://schemas.microsoft.com/office/drawing/2014/main" id="{A311DF47-AE34-1E61-F3B9-ACFFB57844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591D9F7-2AF5-7E15-28CD-C5189318C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10775" y="0"/>
            <a:ext cx="21812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402BE0-455F-CF23-B696-A4F06F441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191875" y="5862637"/>
            <a:ext cx="1000125" cy="1000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575A47E-66DF-0DFE-6068-FCE75A83C7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364" y="2558836"/>
            <a:ext cx="6735597" cy="3793838"/>
          </a:xfrm>
        </p:spPr>
        <p:txBody>
          <a:bodyPr lIns="0" tIns="0" rIns="0" bIns="0" anchor="t">
            <a:no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4D9E87A-1CDC-4014-2314-39FC7B07C8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61313" y="1316038"/>
            <a:ext cx="3230562" cy="4541837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054A355-1144-8E9E-0708-A56938F0339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03/12/2025</a:t>
            </a:r>
            <a:fld id="{FD138C57-8E3B-4697-92F8-0ED9B71F7E17}" type="datetime1">
              <a:rPr lang="en-US" smtClean="0"/>
              <a:t>6/10/2025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B79E66C-660C-8962-2CA8-5B57D1713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AF8B1-E706-AD9A-FD16-CE6704805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ADD3443-0734-5152-8D04-B2D941101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72301" y="0"/>
            <a:ext cx="561975" cy="1123950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0703BCA-69C2-3D24-7F07-71DD32C3B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00951" y="0"/>
            <a:ext cx="561975" cy="1123950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541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40">
            <a:extLst>
              <a:ext uri="{FF2B5EF4-FFF2-40B4-BE49-F238E27FC236}">
                <a16:creationId xmlns:a16="http://schemas.microsoft.com/office/drawing/2014/main" id="{BDB327C7-68FF-8B8B-954B-D43CC345DC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591D9F7-2AF5-7E15-28CD-C5189318C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21812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402BE0-455F-CF23-B696-A4F06F441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5862637"/>
            <a:ext cx="1000125" cy="1000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575A47E-66DF-0DFE-6068-FCE75A83C7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6653" y="2558836"/>
            <a:ext cx="6735597" cy="3793838"/>
          </a:xfrm>
        </p:spPr>
        <p:txBody>
          <a:bodyPr lIns="0" tIns="0" rIns="0" bIns="0" anchor="t">
            <a:noAutofit/>
          </a:bodyPr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4D9E87A-1CDC-4014-2314-39FC7B07C8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1000125" y="1316037"/>
            <a:ext cx="3230562" cy="4541837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40B915B-DDF9-DD98-A561-3684DEE3834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03/12/2025</a:t>
            </a:r>
            <a:fld id="{FD138C57-8E3B-4697-92F8-0ED9B71F7E17}" type="datetime1">
              <a:rPr lang="en-US" smtClean="0"/>
              <a:pPr/>
              <a:t>6/10/2025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B79E66C-660C-8962-2CA8-5B57D1713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 lIns="0" tIns="0" rIns="0" bIns="0"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AF8B1-E706-AD9A-FD16-CE6704805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 lIns="0" tIns="0" rIns="0" bIns="0"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0703BCA-69C2-3D24-7F07-71DD32C3B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029074" y="0"/>
            <a:ext cx="561975" cy="1123950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ADD3443-0734-5152-8D04-B2D941101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657724" y="0"/>
            <a:ext cx="561975" cy="1123950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2817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40">
            <a:extLst>
              <a:ext uri="{FF2B5EF4-FFF2-40B4-BE49-F238E27FC236}">
                <a16:creationId xmlns:a16="http://schemas.microsoft.com/office/drawing/2014/main" id="{25DE548C-39C3-0744-0C03-375294AF5C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8">
            <a:extLst>
              <a:ext uri="{FF2B5EF4-FFF2-40B4-BE49-F238E27FC236}">
                <a16:creationId xmlns:a16="http://schemas.microsoft.com/office/drawing/2014/main" id="{5EA40962-D6F9-CBBE-FF2C-4EC3830F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0" y="4558433"/>
            <a:ext cx="1498042" cy="22995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: Shape 59">
            <a:extLst>
              <a:ext uri="{FF2B5EF4-FFF2-40B4-BE49-F238E27FC236}">
                <a16:creationId xmlns:a16="http://schemas.microsoft.com/office/drawing/2014/main" id="{EC816DDB-9EA2-DF6E-AAED-1B18863E5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4558438"/>
            <a:ext cx="1498042" cy="2299562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A04F26B9-B28E-8D10-94D1-04FE26C51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10693958" y="4558433"/>
            <a:ext cx="1498042" cy="22995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: Shape 59">
            <a:extLst>
              <a:ext uri="{FF2B5EF4-FFF2-40B4-BE49-F238E27FC236}">
                <a16:creationId xmlns:a16="http://schemas.microsoft.com/office/drawing/2014/main" id="{4947CEF4-1632-7EBE-80C3-C52AE183F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0693958" y="4558438"/>
            <a:ext cx="1498042" cy="2299562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575A47E-66DF-0DFE-6068-FCE75A83C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8202" y="2160856"/>
            <a:ext cx="6735597" cy="2536289"/>
          </a:xfrm>
        </p:spPr>
        <p:txBody>
          <a:bodyPr lIns="0" tIns="0" rIns="0" bIns="0" anchor="ctr">
            <a:no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054A355-1144-8E9E-0708-A56938F0339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57225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03/12/2025</a:t>
            </a:r>
            <a:fld id="{FD138C57-8E3B-4697-92F8-0ED9B71F7E17}" type="datetime1">
              <a:rPr lang="en-US" smtClean="0"/>
              <a:pPr/>
              <a:t>6/10/2025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B79E66C-660C-8962-2CA8-5B57D1713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 lIns="0" tIns="0" rIns="0" bIns="0"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AF8B1-E706-AD9A-FD16-CE6704805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 lIns="0" tIns="0" rIns="0" bIns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AE61E74D-D5FA-5080-2F53-0087775B3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" y="0"/>
            <a:ext cx="1498041" cy="24564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8" name="Freeform: Shape 59">
            <a:extLst>
              <a:ext uri="{FF2B5EF4-FFF2-40B4-BE49-F238E27FC236}">
                <a16:creationId xmlns:a16="http://schemas.microsoft.com/office/drawing/2014/main" id="{470C155E-4CCC-564B-027C-CDC41E373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-1"/>
            <a:ext cx="1489338" cy="2456489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7285D770-FD07-EC97-B009-40BA4F4D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" y="2456494"/>
            <a:ext cx="1498041" cy="2101947"/>
          </a:xfrm>
          <a:prstGeom prst="rect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Freeform: Shape 9">
            <a:extLst>
              <a:ext uri="{FF2B5EF4-FFF2-40B4-BE49-F238E27FC236}">
                <a16:creationId xmlns:a16="http://schemas.microsoft.com/office/drawing/2014/main" id="{9F696CCD-6826-7E03-C9F2-76B5BC139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3813296"/>
            <a:ext cx="1497360" cy="745145"/>
          </a:xfrm>
          <a:custGeom>
            <a:avLst/>
            <a:gdLst>
              <a:gd name="connsiteX0" fmla="*/ 0 w 2351450"/>
              <a:gd name="connsiteY0" fmla="*/ 0 h 1170173"/>
              <a:gd name="connsiteX1" fmla="*/ 2351450 w 2351450"/>
              <a:gd name="connsiteY1" fmla="*/ 0 h 1170173"/>
              <a:gd name="connsiteX2" fmla="*/ 2345674 w 2351450"/>
              <a:gd name="connsiteY2" fmla="*/ 114394 h 1170173"/>
              <a:gd name="connsiteX3" fmla="*/ 1175725 w 2351450"/>
              <a:gd name="connsiteY3" fmla="*/ 1170173 h 1170173"/>
              <a:gd name="connsiteX4" fmla="*/ 5777 w 2351450"/>
              <a:gd name="connsiteY4" fmla="*/ 114394 h 1170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1450" h="1170173">
                <a:moveTo>
                  <a:pt x="0" y="0"/>
                </a:moveTo>
                <a:lnTo>
                  <a:pt x="2351450" y="0"/>
                </a:lnTo>
                <a:lnTo>
                  <a:pt x="2345674" y="114394"/>
                </a:lnTo>
                <a:cubicBezTo>
                  <a:pt x="2285450" y="707410"/>
                  <a:pt x="1784630" y="1170173"/>
                  <a:pt x="1175725" y="1170173"/>
                </a:cubicBezTo>
                <a:cubicBezTo>
                  <a:pt x="566821" y="1170173"/>
                  <a:pt x="66001" y="707410"/>
                  <a:pt x="5777" y="1143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1A24A50-A008-86B3-5F54-E8B7B3A9C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693958" y="0"/>
            <a:ext cx="1498041" cy="24564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" name="Freeform: Shape 59">
            <a:extLst>
              <a:ext uri="{FF2B5EF4-FFF2-40B4-BE49-F238E27FC236}">
                <a16:creationId xmlns:a16="http://schemas.microsoft.com/office/drawing/2014/main" id="{C476D228-FB57-F7F8-C68A-E3413EFE8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0702662" y="-1"/>
            <a:ext cx="1489338" cy="2456489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03673381-EECC-4D46-EDE7-C5E028BE1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693958" y="2456494"/>
            <a:ext cx="1498041" cy="2101947"/>
          </a:xfrm>
          <a:prstGeom prst="rect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Freeform: Shape 9">
            <a:extLst>
              <a:ext uri="{FF2B5EF4-FFF2-40B4-BE49-F238E27FC236}">
                <a16:creationId xmlns:a16="http://schemas.microsoft.com/office/drawing/2014/main" id="{4441DE95-147E-9B38-A464-7A9CF35CE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10693958" y="3813296"/>
            <a:ext cx="1497360" cy="745145"/>
          </a:xfrm>
          <a:custGeom>
            <a:avLst/>
            <a:gdLst>
              <a:gd name="connsiteX0" fmla="*/ 0 w 2351450"/>
              <a:gd name="connsiteY0" fmla="*/ 0 h 1170173"/>
              <a:gd name="connsiteX1" fmla="*/ 2351450 w 2351450"/>
              <a:gd name="connsiteY1" fmla="*/ 0 h 1170173"/>
              <a:gd name="connsiteX2" fmla="*/ 2345674 w 2351450"/>
              <a:gd name="connsiteY2" fmla="*/ 114394 h 1170173"/>
              <a:gd name="connsiteX3" fmla="*/ 1175725 w 2351450"/>
              <a:gd name="connsiteY3" fmla="*/ 1170173 h 1170173"/>
              <a:gd name="connsiteX4" fmla="*/ 5777 w 2351450"/>
              <a:gd name="connsiteY4" fmla="*/ 114394 h 1170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1450" h="1170173">
                <a:moveTo>
                  <a:pt x="0" y="0"/>
                </a:moveTo>
                <a:lnTo>
                  <a:pt x="2351450" y="0"/>
                </a:lnTo>
                <a:lnTo>
                  <a:pt x="2345674" y="114394"/>
                </a:lnTo>
                <a:cubicBezTo>
                  <a:pt x="2285450" y="707410"/>
                  <a:pt x="1784630" y="1170173"/>
                  <a:pt x="1175725" y="1170173"/>
                </a:cubicBezTo>
                <a:cubicBezTo>
                  <a:pt x="566821" y="1170173"/>
                  <a:pt x="66001" y="707410"/>
                  <a:pt x="5777" y="1143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749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래픽 40">
            <a:extLst>
              <a:ext uri="{FF2B5EF4-FFF2-40B4-BE49-F238E27FC236}">
                <a16:creationId xmlns:a16="http://schemas.microsoft.com/office/drawing/2014/main" id="{1BBF9B78-E49C-7CB9-9FF6-CD235C61B0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CAAAA72-0635-9135-A730-ECC45A4397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86783"/>
            <a:ext cx="10504000" cy="1132258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78F1E9F-8DC0-3F47-3713-0A6BECA4A23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42963" y="2483403"/>
            <a:ext cx="434758" cy="385763"/>
          </a:xfr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5229F71-3CE4-1A56-A454-B19344890E2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384268" y="2308163"/>
            <a:ext cx="2812863" cy="78896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12F71417-AF87-8BCD-86C2-D6D8455F675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384403" y="3221092"/>
            <a:ext cx="2812594" cy="7205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7EF0D168-760E-3567-B5E3-6EB79B152A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21805" y="2483403"/>
            <a:ext cx="434758" cy="385763"/>
          </a:xfr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GB"/>
              <a:t>02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0ECA0-C9A9-7F6F-DDEE-49117E596C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962577" y="2308163"/>
            <a:ext cx="2812863" cy="78896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CB9C6248-FAAF-2686-9707-F8099CFE5465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962712" y="3221092"/>
            <a:ext cx="2812594" cy="7205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US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C9235EC0-5363-881D-ECDD-99F83432317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994871" y="2483403"/>
            <a:ext cx="434758" cy="385763"/>
          </a:xfr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GB"/>
              <a:t>03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787FA2C-E603-94B3-BA10-F6645705849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535137" y="2308163"/>
            <a:ext cx="2812863" cy="78896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7664AE50-9F09-679F-6A2C-FCFE2305B0FB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8541021" y="3221092"/>
            <a:ext cx="2812594" cy="7205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D091BDB1-D06A-F20F-BD0A-FA4BEE12E67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2963" y="4344531"/>
            <a:ext cx="434758" cy="385763"/>
          </a:xfr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GB"/>
              <a:t>04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4B2A11E-0D27-4D46-A91D-448866797E4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384268" y="4174631"/>
            <a:ext cx="2812863" cy="78896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ABE6E289-1987-1965-BF2F-9BA862779B9C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1384403" y="5087560"/>
            <a:ext cx="2812594" cy="7205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US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35A2DADA-11CE-0CFF-67A5-C675A9F7976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21805" y="4344531"/>
            <a:ext cx="434758" cy="385763"/>
          </a:xfr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GB"/>
              <a:t>05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9CDCE3-2BC6-3295-3B7D-D64BF96C54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962577" y="4174631"/>
            <a:ext cx="2812863" cy="78896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CD76792D-C530-0E2F-8D16-3B89EFFB4FF6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4962712" y="5087560"/>
            <a:ext cx="2812594" cy="7205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US"/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436CB067-7239-D038-646D-52E7105AE7E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994871" y="4344531"/>
            <a:ext cx="434758" cy="385763"/>
          </a:xfr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GB"/>
              <a:t>06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BA33470-6404-0E70-04B0-CDCAA18D436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535137" y="4174631"/>
            <a:ext cx="2812863" cy="78896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800" baseline="0">
                <a:latin typeface="+mj-lt"/>
                <a:ea typeface="+mj-ea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068F9459-BC8A-0B9B-0553-20FAA0BDB905}"/>
              </a:ext>
            </a:extLst>
          </p:cNvPr>
          <p:cNvSpPr>
            <a:spLocks noGrp="1"/>
          </p:cNvSpPr>
          <p:nvPr>
            <p:ph idx="28"/>
          </p:nvPr>
        </p:nvSpPr>
        <p:spPr>
          <a:xfrm>
            <a:off x="8541021" y="5087560"/>
            <a:ext cx="2812594" cy="7205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791D491-74AF-1110-DE2A-F94B0F8C0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7687739-4F1B-4886-C248-53466C296513}"/>
              </a:ext>
            </a:extLst>
          </p:cNvPr>
          <p:cNvSpPr>
            <a:spLocks noGrp="1"/>
          </p:cNvSpPr>
          <p:nvPr>
            <p:ph type="dt" sz="half" idx="42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03/12/2025</a:t>
            </a:r>
            <a:fld id="{FD138C57-8E3B-4697-92F8-0ED9B71F7E17}" type="datetime1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578B1-7D93-F923-4A39-FF6F2B37E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3E59676-000B-23C4-A79E-6F7EF618E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6467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D8FF8B4-211F-D599-8942-4CEA19F21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4589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F73199D-15C0-5009-084E-702074F04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B3DC668-E35A-3B70-A10C-247B5A01B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78123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143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40">
            <a:extLst>
              <a:ext uri="{FF2B5EF4-FFF2-40B4-BE49-F238E27FC236}">
                <a16:creationId xmlns:a16="http://schemas.microsoft.com/office/drawing/2014/main" id="{A0C4297C-F300-4BBA-C8F1-CE5C1BD001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CAAAA72-0635-9135-A730-ECC45A4397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86783"/>
            <a:ext cx="10504000" cy="1132258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86F79B09-7D88-8381-B406-AFD71843F9C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4000" y="2197099"/>
            <a:ext cx="10504000" cy="3774117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5D5E2D8-F574-39FC-A2DB-A1AE4B9666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74751" y="6400800"/>
            <a:ext cx="2743200" cy="266700"/>
          </a:xfrm>
        </p:spPr>
        <p:txBody>
          <a:bodyPr/>
          <a:lstStyle/>
          <a:p>
            <a:r>
              <a:rPr lang="en-US" altLang="zh-CN"/>
              <a:t>03/12/2025</a:t>
            </a:r>
            <a:fld id="{FD138C57-8E3B-4697-92F8-0ED9B71F7E17}" type="datetime1">
              <a:rPr lang="en-US" smtClean="0"/>
              <a:t>6/10/2025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791D491-74AF-1110-DE2A-F94B0F8C0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578B1-7D93-F923-4A39-FF6F2B37E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3E59676-000B-23C4-A79E-6F7EF618E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6467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D8FF8B4-211F-D599-8942-4CEA19F21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4589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F73199D-15C0-5009-084E-702074F04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B3DC668-E35A-3B70-A10C-247B5A01B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78123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3545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40">
            <a:extLst>
              <a:ext uri="{FF2B5EF4-FFF2-40B4-BE49-F238E27FC236}">
                <a16:creationId xmlns:a16="http://schemas.microsoft.com/office/drawing/2014/main" id="{91DF204B-FC5F-9DF2-1403-58E94A962F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323949A-41F3-9274-96B9-AE55D20E7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831919"/>
            <a:ext cx="10504000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73CEA9-5FE2-4144-7BCF-29CF17143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000" y="1474839"/>
            <a:ext cx="10504000" cy="455124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13246-8EC0-8C70-3F45-8768D7C5F7C9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03/12/2025</a:t>
            </a:r>
            <a:fld id="{FD138C57-8E3B-4697-92F8-0ED9B71F7E17}" type="datetime1">
              <a:rPr lang="en-US" smtClean="0"/>
              <a:pPr/>
              <a:t>6/10/2025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650C69B-A152-BD06-9047-9F7118B5F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7912CA5-005B-5D63-2624-E78C51C2E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reeform: Shape 59">
            <a:extLst>
              <a:ext uri="{FF2B5EF4-FFF2-40B4-BE49-F238E27FC236}">
                <a16:creationId xmlns:a16="http://schemas.microsoft.com/office/drawing/2014/main" id="{693E4553-C52A-1094-51E7-50535E769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886461" y="0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19C42F7F-708C-263A-B3B6-00E85FDE0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V="1">
            <a:off x="11538341" y="890"/>
            <a:ext cx="654549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12D9E626-EA86-5127-0C73-7BCA5CC97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889" y="6204342"/>
            <a:ext cx="654546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: Shape 59">
            <a:extLst>
              <a:ext uri="{FF2B5EF4-FFF2-40B4-BE49-F238E27FC236}">
                <a16:creationId xmlns:a16="http://schemas.microsoft.com/office/drawing/2014/main" id="{E36196F9-2EDE-D6C7-C18F-0CA6607F6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52769" y="6203452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27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40">
            <a:extLst>
              <a:ext uri="{FF2B5EF4-FFF2-40B4-BE49-F238E27FC236}">
                <a16:creationId xmlns:a16="http://schemas.microsoft.com/office/drawing/2014/main" id="{9A07E1F4-A955-B6B7-4CCF-1E154DD3D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-1424940"/>
            <a:ext cx="10515600" cy="1325880"/>
          </a:xfrm>
        </p:spPr>
        <p:txBody>
          <a:bodyPr anchor="ctr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0143AB-871B-A40A-4ABF-203E36300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800" y="313467"/>
            <a:ext cx="11554400" cy="550700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213731-C6F5-8BF4-CFFA-DB6F3E7CBA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03/12/2025</a:t>
            </a:r>
            <a:fld id="{FD138C57-8E3B-4697-92F8-0ED9B71F7E17}" type="datetime1">
              <a:rPr lang="en-US" smtClean="0"/>
              <a:t>6/10/2025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7518267-D602-CAB2-16AC-CF280D72A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56B0E37-DA37-08EC-5352-201C4409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4150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40">
            <a:extLst>
              <a:ext uri="{FF2B5EF4-FFF2-40B4-BE49-F238E27FC236}">
                <a16:creationId xmlns:a16="http://schemas.microsoft.com/office/drawing/2014/main" id="{5BD78294-173C-710E-8BD1-27A68BD707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031" y="977462"/>
            <a:ext cx="6357939" cy="1639640"/>
          </a:xfrm>
        </p:spPr>
        <p:txBody>
          <a:bodyPr lIns="0" tIns="0" rIns="0" bIns="0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0179A78-77A7-2005-19C5-C07E817AB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030" y="3178628"/>
            <a:ext cx="6357939" cy="2847451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 algn="ctr">
              <a:buNone/>
              <a:defRPr sz="1200"/>
            </a:lvl2pPr>
            <a:lvl3pPr marL="914400" indent="0" algn="ctr">
              <a:buNone/>
              <a:defRPr sz="1100"/>
            </a:lvl3pPr>
            <a:lvl4pPr marL="1371600" indent="0" algn="ctr">
              <a:buNone/>
              <a:defRPr sz="1050"/>
            </a:lvl4pPr>
            <a:lvl5pPr marL="1828800" indent="0" algn="ctr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D3A9C5A-2E4F-8513-3BB5-484AF6AB01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03/12/2025</a:t>
            </a:r>
            <a:fld id="{FD138C57-8E3B-4697-92F8-0ED9B71F7E17}" type="datetime1">
              <a:rPr lang="en-US" smtClean="0"/>
              <a:t>6/10/2025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271FE74-F4ED-F522-8E6C-987B7D926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64DB04A-B800-A67D-2202-5E3127DEF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78FE1527-C73A-10FD-DC23-1B90C0C20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594723" cy="121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9606E1E0-F3DA-894A-2D3C-A22A48141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218702"/>
            <a:ext cx="592750" cy="35534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037B66F-8A88-B401-B56A-B1819D1B7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772126"/>
            <a:ext cx="592750" cy="20858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8B4A883-7D2B-B3A4-E71C-97A5282E4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606189" y="-1"/>
            <a:ext cx="589758" cy="20765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: Shape 59">
            <a:extLst>
              <a:ext uri="{FF2B5EF4-FFF2-40B4-BE49-F238E27FC236}">
                <a16:creationId xmlns:a16="http://schemas.microsoft.com/office/drawing/2014/main" id="{33DD5763-4396-FB3F-84CF-397FE27E1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5880326"/>
            <a:ext cx="592750" cy="977674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Freeform: Shape 59">
            <a:extLst>
              <a:ext uri="{FF2B5EF4-FFF2-40B4-BE49-F238E27FC236}">
                <a16:creationId xmlns:a16="http://schemas.microsoft.com/office/drawing/2014/main" id="{79FFE37C-246F-C521-201C-7A3929C75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606189" y="0"/>
            <a:ext cx="593702" cy="977674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F03D9D30-3DEA-8443-E734-46EB19A66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606192" y="2076566"/>
            <a:ext cx="589753" cy="3557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CFF138E9-CABA-E863-0725-2AF946DDF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606189" y="5633579"/>
            <a:ext cx="589755" cy="12244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9207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40">
            <a:extLst>
              <a:ext uri="{FF2B5EF4-FFF2-40B4-BE49-F238E27FC236}">
                <a16:creationId xmlns:a16="http://schemas.microsoft.com/office/drawing/2014/main" id="{D66CCD1E-12BF-41A9-5850-78FE0BB7BE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Rectangle 6">
            <a:extLst>
              <a:ext uri="{FF2B5EF4-FFF2-40B4-BE49-F238E27FC236}">
                <a16:creationId xmlns:a16="http://schemas.microsoft.com/office/drawing/2014/main" id="{0BBEF3D7-DB5B-7581-44D1-A96990F4C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066943" y="3479693"/>
            <a:ext cx="311361" cy="64452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0" name="Freeform: Shape 59">
            <a:extLst>
              <a:ext uri="{FF2B5EF4-FFF2-40B4-BE49-F238E27FC236}">
                <a16:creationId xmlns:a16="http://schemas.microsoft.com/office/drawing/2014/main" id="{AA1200B2-C1B6-992C-FCB0-92D95EFEB4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72519" y="6473316"/>
            <a:ext cx="312166" cy="457202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3F37E9B1-B103-4DC6-4C5C-CBAE64410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416414" y="4574669"/>
            <a:ext cx="312165" cy="42544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ACE39DDF-DFF5-AB6F-F487-951C570FC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290193" y="5956192"/>
            <a:ext cx="311360" cy="1492256"/>
          </a:xfrm>
          <a:prstGeom prst="rect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385975"/>
            <a:ext cx="4325112" cy="2454796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67BD2-62D0-543A-E4EC-DB0D7C8A1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836" y="2385976"/>
            <a:ext cx="5464817" cy="245479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20CB7A08-999A-FAF6-CC22-3A805F7905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03/12/2025</a:t>
            </a:r>
            <a:fld id="{FD138C57-8E3B-4697-92F8-0ED9B71F7E17}" type="datetime1">
              <a:rPr lang="en-US" smtClean="0"/>
              <a:t>6/10/2025</a:t>
            </a:fld>
            <a:endParaRPr lang="en-US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1001B33-CCD1-56DE-1347-50FE52B44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5BA3F666-FC83-4A06-E2D1-F54F36EE1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7523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40">
            <a:extLst>
              <a:ext uri="{FF2B5EF4-FFF2-40B4-BE49-F238E27FC236}">
                <a16:creationId xmlns:a16="http://schemas.microsoft.com/office/drawing/2014/main" id="{7D7F4A06-721C-7DC1-9264-70E0AB2974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258568"/>
            <a:ext cx="3813048" cy="3557016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1706AB-E4B8-078D-026D-990252BF2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018" y="2258568"/>
            <a:ext cx="6077527" cy="355701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DBBEFEB-B716-AD6B-320D-005C214A92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03/12/2025</a:t>
            </a:r>
            <a:fld id="{FD138C57-8E3B-4697-92F8-0ED9B71F7E17}" type="datetime1">
              <a:rPr lang="en-US" smtClean="0"/>
              <a:t>6/10/2025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424575B1-A0F2-12EE-BB19-CB6ADE89E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8431A50-B82F-CFF9-D038-8C4456D09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EF11A17-6EB4-B345-9C96-E6F438C8A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603197" y="-1"/>
            <a:ext cx="592750" cy="20765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: Shape 59">
            <a:extLst>
              <a:ext uri="{FF2B5EF4-FFF2-40B4-BE49-F238E27FC236}">
                <a16:creationId xmlns:a16="http://schemas.microsoft.com/office/drawing/2014/main" id="{3B3BEDEF-57A1-D087-1E15-6B0456EC5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 flipV="1">
            <a:off x="11370119" y="237025"/>
            <a:ext cx="1066800" cy="592750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10E338B6-58A3-91A4-F5EB-CD40D614F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599250" y="2076566"/>
            <a:ext cx="596697" cy="3557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5AD26084-EDDC-61FF-5474-7DF349CC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601222" y="5633580"/>
            <a:ext cx="594723" cy="12244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136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3184A5B9-E2EB-CB8F-9FCE-B435678BB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937750" y="3696527"/>
            <a:ext cx="2254248" cy="3163005"/>
          </a:xfrm>
          <a:prstGeom prst="rect">
            <a:avLst/>
          </a:pr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BEF628E3-8F76-0E9D-3DEE-A459731EF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937750" y="5736197"/>
            <a:ext cx="2254250" cy="1121803"/>
          </a:xfrm>
          <a:custGeom>
            <a:avLst/>
            <a:gdLst>
              <a:gd name="connsiteX0" fmla="*/ 0 w 2351450"/>
              <a:gd name="connsiteY0" fmla="*/ 0 h 1170173"/>
              <a:gd name="connsiteX1" fmla="*/ 2351450 w 2351450"/>
              <a:gd name="connsiteY1" fmla="*/ 0 h 1170173"/>
              <a:gd name="connsiteX2" fmla="*/ 2345674 w 2351450"/>
              <a:gd name="connsiteY2" fmla="*/ 114394 h 1170173"/>
              <a:gd name="connsiteX3" fmla="*/ 1175725 w 2351450"/>
              <a:gd name="connsiteY3" fmla="*/ 1170173 h 1170173"/>
              <a:gd name="connsiteX4" fmla="*/ 5777 w 2351450"/>
              <a:gd name="connsiteY4" fmla="*/ 114394 h 1170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1450" h="1170173">
                <a:moveTo>
                  <a:pt x="0" y="0"/>
                </a:moveTo>
                <a:lnTo>
                  <a:pt x="2351450" y="0"/>
                </a:lnTo>
                <a:lnTo>
                  <a:pt x="2345674" y="114394"/>
                </a:lnTo>
                <a:cubicBezTo>
                  <a:pt x="2285450" y="707410"/>
                  <a:pt x="1784630" y="1170173"/>
                  <a:pt x="1175725" y="1170173"/>
                </a:cubicBezTo>
                <a:cubicBezTo>
                  <a:pt x="566821" y="1170173"/>
                  <a:pt x="66001" y="707410"/>
                  <a:pt x="5777" y="11439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94A9AA8-C219-474F-E074-634356B77D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7225" y="837382"/>
            <a:ext cx="7837069" cy="3696518"/>
          </a:xfrm>
        </p:spPr>
        <p:txBody>
          <a:bodyPr anchor="b">
            <a:no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2979924-61C7-4C37-EAF2-46A0A2A2D13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7225" y="4648199"/>
            <a:ext cx="7837070" cy="104287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946F423E-A433-4DDE-A3C0-3165FE754F6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57225" y="5883110"/>
            <a:ext cx="2349499" cy="266701"/>
          </a:xfr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r>
              <a:rPr lang="en-US" sz="1600"/>
              <a:t>Presenter Name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F24AAE30-F15B-1702-BB62-5EF514C387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 lIns="0" tIns="0" rIns="0" bIns="0"/>
          <a:lstStyle/>
          <a:p>
            <a:r>
              <a:rPr lang="en-US" altLang="zh-CN"/>
              <a:t>03/12/2025</a:t>
            </a:r>
            <a:fld id="{FD138C57-8E3B-4697-92F8-0ED9B71F7E17}" type="datetime1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3F5C5-ED4D-E322-2AF6-F166C684C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 lIns="0" tIns="0" rIns="0" bIns="0"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3C27666-6814-D528-A7CD-540241E7C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 lIns="0" tIns="0" rIns="0" bIns="0"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75F1C151-830E-3940-1AE4-FB8D2BD62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83663" y="-700191"/>
            <a:ext cx="274322" cy="16747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219F9CAC-9EAC-C1A6-0F7E-3F8E87DFD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4574" y="-104573"/>
            <a:ext cx="274322" cy="4834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173937D-CDC9-73E6-6B3E-2447EC17A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937750" y="1"/>
            <a:ext cx="2254248" cy="369499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" name="Freeform: Shape 59">
            <a:extLst>
              <a:ext uri="{FF2B5EF4-FFF2-40B4-BE49-F238E27FC236}">
                <a16:creationId xmlns:a16="http://schemas.microsoft.com/office/drawing/2014/main" id="{CBC384E9-DFB8-C4B8-FD41-571F33CD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7750" y="-2"/>
            <a:ext cx="2254250" cy="3696519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7459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40">
            <a:extLst>
              <a:ext uri="{FF2B5EF4-FFF2-40B4-BE49-F238E27FC236}">
                <a16:creationId xmlns:a16="http://schemas.microsoft.com/office/drawing/2014/main" id="{4396C9E0-3AD4-EB24-BB9B-962E73000E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1109587"/>
            <a:ext cx="4145582" cy="4638825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AF18FE0-442F-6AE0-4A34-0A68895F3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018" y="1109587"/>
            <a:ext cx="6077527" cy="463882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DC0C90B-196D-619B-00AC-36C5F6C0B5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03/12/2025</a:t>
            </a:r>
            <a:fld id="{FD138C57-8E3B-4697-92F8-0ED9B71F7E17}" type="datetime1">
              <a:rPr lang="en-US" smtClean="0"/>
              <a:t>6/10/2025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64F9FBE-A6F5-09E6-684B-233C0D23F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451D253-EA22-2614-2FD1-DC0FEB26E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46832F4-CE37-2BF9-DDF5-11B7ABE0B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3947" y="-1"/>
            <a:ext cx="592750" cy="20765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: Shape 59">
            <a:extLst>
              <a:ext uri="{FF2B5EF4-FFF2-40B4-BE49-F238E27FC236}">
                <a16:creationId xmlns:a16="http://schemas.microsoft.com/office/drawing/2014/main" id="{7DBA236D-4EBB-E514-DF68-7891C120A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 flipV="1">
            <a:off x="-229131" y="237025"/>
            <a:ext cx="1066800" cy="592750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5A191311-3AF4-ADF9-7C92-3ED08ED5E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0" y="2076566"/>
            <a:ext cx="596697" cy="3557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ED7C5B45-BE42-B3FC-6515-F1F37CCC2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972" y="5633580"/>
            <a:ext cx="594723" cy="12244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73831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40">
            <a:extLst>
              <a:ext uri="{FF2B5EF4-FFF2-40B4-BE49-F238E27FC236}">
                <a16:creationId xmlns:a16="http://schemas.microsoft.com/office/drawing/2014/main" id="{4937E5BB-AD9A-39DE-E3F5-62DB943A2E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77456"/>
            <a:ext cx="4142232" cy="4940661"/>
          </a:xfrm>
        </p:spPr>
        <p:txBody>
          <a:bodyPr anchor="ctr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DD1C0B-8CAB-7B69-0068-FA66F2AC0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018" y="874923"/>
            <a:ext cx="6077527" cy="4940661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C4E1284-6ADD-36BA-D939-FD3B6B69F28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03/12/2025</a:t>
            </a:r>
            <a:fld id="{FD138C57-8E3B-4697-92F8-0ED9B71F7E17}" type="datetime1">
              <a:rPr lang="en-US" smtClean="0"/>
              <a:pPr/>
              <a:t>6/10/2025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7EEB4352-9E14-63F9-D5BD-0659C3CC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9A0B020-52CF-C931-68F6-A67EAB112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reeform: Shape 16">
            <a:extLst>
              <a:ext uri="{FF2B5EF4-FFF2-40B4-BE49-F238E27FC236}">
                <a16:creationId xmlns:a16="http://schemas.microsoft.com/office/drawing/2014/main" id="{274252EB-C02E-C37B-E2A2-ABBFED742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6467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Freeform: Shape 17">
            <a:extLst>
              <a:ext uri="{FF2B5EF4-FFF2-40B4-BE49-F238E27FC236}">
                <a16:creationId xmlns:a16="http://schemas.microsoft.com/office/drawing/2014/main" id="{66E27A39-E979-7436-99F0-9EE45FC89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4589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Freeform: Shape 19">
            <a:extLst>
              <a:ext uri="{FF2B5EF4-FFF2-40B4-BE49-F238E27FC236}">
                <a16:creationId xmlns:a16="http://schemas.microsoft.com/office/drawing/2014/main" id="{ACA57297-62CA-9D0A-0CFD-396A7514D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Freeform: Shape 18">
            <a:extLst>
              <a:ext uri="{FF2B5EF4-FFF2-40B4-BE49-F238E27FC236}">
                <a16:creationId xmlns:a16="http://schemas.microsoft.com/office/drawing/2014/main" id="{389D975E-EBA4-68ED-C38F-B40A2C9DC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78123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7888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40">
            <a:extLst>
              <a:ext uri="{FF2B5EF4-FFF2-40B4-BE49-F238E27FC236}">
                <a16:creationId xmlns:a16="http://schemas.microsoft.com/office/drawing/2014/main" id="{2713600F-8BDB-569B-D4B3-AB4AC09FBA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94314" cy="5194161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A46B297-C880-6157-3B17-0BC02453D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831919"/>
            <a:ext cx="6742545" cy="5194161"/>
          </a:xfrm>
        </p:spPr>
        <p:txBody>
          <a:bodyPr anchor="b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EECDA90-A26B-C002-52AC-C255703344E7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03/12/2025</a:t>
            </a:r>
            <a:fld id="{FD138C57-8E3B-4697-92F8-0ED9B71F7E17}" type="datetime1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7998B-12FC-4418-98A3-E280DFBA8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B562A23-051B-C681-23C4-7436AC396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reeform: Shape 59">
            <a:extLst>
              <a:ext uri="{FF2B5EF4-FFF2-40B4-BE49-F238E27FC236}">
                <a16:creationId xmlns:a16="http://schemas.microsoft.com/office/drawing/2014/main" id="{9702558A-53E4-8EAB-6E0F-09871DB4F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886461" y="0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4D9D4F1C-0061-C3CC-D460-24FDA6B88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V="1">
            <a:off x="11538341" y="890"/>
            <a:ext cx="654549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BE74AEB5-27F7-D3F7-353D-F0C293E28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889" y="6204342"/>
            <a:ext cx="654546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: Shape 59">
            <a:extLst>
              <a:ext uri="{FF2B5EF4-FFF2-40B4-BE49-F238E27FC236}">
                <a16:creationId xmlns:a16="http://schemas.microsoft.com/office/drawing/2014/main" id="{038BAB3B-0C8B-44FB-985D-D01959AF8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52769" y="6203452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0646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40">
            <a:extLst>
              <a:ext uri="{FF2B5EF4-FFF2-40B4-BE49-F238E27FC236}">
                <a16:creationId xmlns:a16="http://schemas.microsoft.com/office/drawing/2014/main" id="{DB6D9025-C0B1-2F76-FC1D-7A7383BA93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Rectangle 6">
            <a:extLst>
              <a:ext uri="{FF2B5EF4-FFF2-40B4-BE49-F238E27FC236}">
                <a16:creationId xmlns:a16="http://schemas.microsoft.com/office/drawing/2014/main" id="{F32ACEC3-9042-9CA8-6E03-E51EC9B00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066943" y="3479693"/>
            <a:ext cx="311361" cy="64452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6" name="Freeform: Shape 59">
            <a:extLst>
              <a:ext uri="{FF2B5EF4-FFF2-40B4-BE49-F238E27FC236}">
                <a16:creationId xmlns:a16="http://schemas.microsoft.com/office/drawing/2014/main" id="{C406346C-7029-3258-5052-CEF732EAE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72519" y="6473316"/>
            <a:ext cx="312166" cy="457202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Rectangle 6">
            <a:extLst>
              <a:ext uri="{FF2B5EF4-FFF2-40B4-BE49-F238E27FC236}">
                <a16:creationId xmlns:a16="http://schemas.microsoft.com/office/drawing/2014/main" id="{1525127B-EAD0-C6C2-5539-A82B684A5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416414" y="4574671"/>
            <a:ext cx="312166" cy="42544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3" name="Rectangle 6">
            <a:extLst>
              <a:ext uri="{FF2B5EF4-FFF2-40B4-BE49-F238E27FC236}">
                <a16:creationId xmlns:a16="http://schemas.microsoft.com/office/drawing/2014/main" id="{0AD2D883-EB46-4708-231E-8E06FFCC0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290193" y="5956192"/>
            <a:ext cx="311360" cy="1492256"/>
          </a:xfrm>
          <a:prstGeom prst="rect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3395" y="886783"/>
            <a:ext cx="9386350" cy="1132258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1700B-05FA-57C3-2F6D-E68122FE6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3396" y="2698032"/>
            <a:ext cx="4459331" cy="29574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59150" y="2698032"/>
            <a:ext cx="4040595" cy="2957429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A9F9493-409B-15D0-BE96-3C506B18E0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03/12/2025</a:t>
            </a:r>
            <a:fld id="{FD138C57-8E3B-4697-92F8-0ED9B71F7E17}" type="datetime1">
              <a:rPr lang="en-US" smtClean="0"/>
              <a:t>6/10/2025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1E01870-8427-A77F-33A2-524EAE9E1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0307E41-6967-98D0-2B22-C44AADD69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142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40">
            <a:extLst>
              <a:ext uri="{FF2B5EF4-FFF2-40B4-BE49-F238E27FC236}">
                <a16:creationId xmlns:a16="http://schemas.microsoft.com/office/drawing/2014/main" id="{33A59CB0-3E99-4FF3-6C68-E39970B532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8CE92327-3D7D-91A2-CBCF-20D784881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66930" y="5779705"/>
            <a:ext cx="311361" cy="1845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5611E7B7-7FBD-C6BE-4220-4A9AFC269A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3394" y="886783"/>
            <a:ext cx="9386351" cy="1132258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" name="Picture Placeholder 10">
            <a:extLst>
              <a:ext uri="{FF2B5EF4-FFF2-40B4-BE49-F238E27FC236}">
                <a16:creationId xmlns:a16="http://schemas.microsoft.com/office/drawing/2014/main" id="{694C599F-AFDE-9701-5E41-913EF170A2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4096" y="2698032"/>
            <a:ext cx="4040595" cy="2957429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A4ECD-4494-EA14-631D-9D60BF413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0414" y="2698032"/>
            <a:ext cx="4459331" cy="29574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6979BA07-7690-B8B0-F566-619EBF2C6D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03/12/2025</a:t>
            </a:r>
            <a:fld id="{FD138C57-8E3B-4697-92F8-0ED9B71F7E17}" type="datetime1">
              <a:rPr lang="en-US" smtClean="0"/>
              <a:t>6/10/2025</a:t>
            </a:fld>
            <a:endParaRPr lang="en-US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B42A884-4919-DB12-4A6A-A0629C84B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30A143ED-F5E5-1F8B-C749-6CB144228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72328280-7591-87BA-48BC-57154E8F9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10715814" y="-681672"/>
            <a:ext cx="311360" cy="16747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7E2E09B4-079D-3AC2-569B-351AC77F3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11795962" y="-84996"/>
            <a:ext cx="311359" cy="4813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6623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40">
            <a:extLst>
              <a:ext uri="{FF2B5EF4-FFF2-40B4-BE49-F238E27FC236}">
                <a16:creationId xmlns:a16="http://schemas.microsoft.com/office/drawing/2014/main" id="{7768C34C-43F6-5F0E-FC5A-66C03879D0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6">
            <a:extLst>
              <a:ext uri="{FF2B5EF4-FFF2-40B4-BE49-F238E27FC236}">
                <a16:creationId xmlns:a16="http://schemas.microsoft.com/office/drawing/2014/main" id="{67A2B41B-7B73-7F7C-BDE4-B64E367EF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066943" y="3479693"/>
            <a:ext cx="311361" cy="64452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" name="Freeform: Shape 59">
            <a:extLst>
              <a:ext uri="{FF2B5EF4-FFF2-40B4-BE49-F238E27FC236}">
                <a16:creationId xmlns:a16="http://schemas.microsoft.com/office/drawing/2014/main" id="{ECD5DF8A-9681-079A-0E04-84852AD0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72519" y="6473316"/>
            <a:ext cx="312166" cy="457202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826C698D-FB25-B1C4-B155-8945F7603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416414" y="4574671"/>
            <a:ext cx="312166" cy="42544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0DCB0DA2-1A73-EDEF-65E1-746EFDD23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290193" y="5956192"/>
            <a:ext cx="311360" cy="1492256"/>
          </a:xfrm>
          <a:prstGeom prst="rect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9BD555F-4F6F-4781-E21D-653B873455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86783"/>
            <a:ext cx="10504000" cy="1132258"/>
          </a:xfrm>
        </p:spPr>
        <p:txBody>
          <a:bodyPr anchor="ctr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1" y="2187607"/>
            <a:ext cx="10504000" cy="182334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B0601-C34C-BDF8-8583-9991A91F8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000" y="4202973"/>
            <a:ext cx="10504000" cy="149866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65F96EBD-A9C3-5CC5-2542-574F114028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 lIns="0" tIns="0" rIns="0" bIns="0"/>
          <a:lstStyle/>
          <a:p>
            <a:r>
              <a:rPr lang="en-US" altLang="zh-CN"/>
              <a:t>03/12/2025</a:t>
            </a:r>
            <a:fld id="{FD138C57-8E3B-4697-92F8-0ED9B71F7E17}" type="datetime1">
              <a:rPr lang="en-US" smtClean="0"/>
              <a:t>6/10/2025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D8FB8D1-F05B-FD90-FBC8-67149E0FA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 lIns="0" tIns="0" rIns="0" bIns="0"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E84F2-1BC7-D2C7-0CEC-215889190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 lIns="0" tIns="0" rIns="0" bIns="0"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955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40">
            <a:extLst>
              <a:ext uri="{FF2B5EF4-FFF2-40B4-BE49-F238E27FC236}">
                <a16:creationId xmlns:a16="http://schemas.microsoft.com/office/drawing/2014/main" id="{207D9F95-6A39-1D19-A38F-5FA6F360E2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AB4555F-BCE5-B734-1A0A-7B68F143C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3394" y="886783"/>
            <a:ext cx="9386350" cy="1132258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59458D0-3685-F716-1340-4CA2129FC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3396" y="2698032"/>
            <a:ext cx="4782604" cy="29574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41874ABC-5130-9579-629F-5CECD6DC2F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59149" y="2698033"/>
            <a:ext cx="4040595" cy="295742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5FDF597-FAC1-BC65-1C5C-5C7AA57F1D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 lIns="0" tIns="0" rIns="0" bIns="0"/>
          <a:lstStyle/>
          <a:p>
            <a:r>
              <a:rPr lang="en-US" altLang="zh-CN"/>
              <a:t>03/12/2025</a:t>
            </a:r>
            <a:fld id="{FD138C57-8E3B-4697-92F8-0ED9B71F7E17}" type="datetime1">
              <a:rPr lang="en-US" smtClean="0"/>
              <a:t>6/10/2025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8CF5147-075A-42DE-BA84-4D53ACCBC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 lIns="0" tIns="0" rIns="0" bIns="0"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966F281-4FB2-63EB-5F87-0CE9630EA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 lIns="0" tIns="0" rIns="0" bIns="0"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FB09EC07-8CA4-4E29-5495-97F9FF909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716760" y="-163879"/>
            <a:ext cx="312165" cy="638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7907203D-D192-301A-C181-9D4573A85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843383" y="-2398940"/>
            <a:ext cx="312165" cy="51084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C631F856-0C45-8546-C095-0C0B6F379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066943" y="-3066947"/>
            <a:ext cx="311361" cy="64452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1" name="Freeform: Shape 59">
            <a:extLst>
              <a:ext uri="{FF2B5EF4-FFF2-40B4-BE49-F238E27FC236}">
                <a16:creationId xmlns:a16="http://schemas.microsoft.com/office/drawing/2014/main" id="{924F2AA6-5AE1-A2E0-1742-8C4205481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 flipV="1">
            <a:off x="5673214" y="-460675"/>
            <a:ext cx="312166" cy="1231903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0429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40">
            <a:extLst>
              <a:ext uri="{FF2B5EF4-FFF2-40B4-BE49-F238E27FC236}">
                <a16:creationId xmlns:a16="http://schemas.microsoft.com/office/drawing/2014/main" id="{C569299B-B250-6C4C-A72B-51A91AABAF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155CA260-60C6-0862-8D37-67F8B32D7D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3395" y="886783"/>
            <a:ext cx="9386350" cy="1132258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4095" y="2698032"/>
            <a:ext cx="4040596" cy="2957429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4AD2F-D082-4D53-364B-2AB7F22C4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0414" y="2698032"/>
            <a:ext cx="4459331" cy="29574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F3427FD-24F0-2A8C-4797-41345DBC1469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03/12/2025</a:t>
            </a:r>
            <a:fld id="{FD138C57-8E3B-4697-92F8-0ED9B71F7E17}" type="datetime1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55F9FEB-4B22-C769-CFAF-F6CF37A54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E8B32F-8DE7-DA38-22D9-A4AB011E7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3" name="Freeform: Shape 16">
            <a:extLst>
              <a:ext uri="{FF2B5EF4-FFF2-40B4-BE49-F238E27FC236}">
                <a16:creationId xmlns:a16="http://schemas.microsoft.com/office/drawing/2014/main" id="{4FEF3EBE-C792-9A19-4F3A-11F8E8521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6467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Freeform: Shape 17">
            <a:extLst>
              <a:ext uri="{FF2B5EF4-FFF2-40B4-BE49-F238E27FC236}">
                <a16:creationId xmlns:a16="http://schemas.microsoft.com/office/drawing/2014/main" id="{32DD04BE-0EC2-B435-EC39-F70F0B4D4C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4589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Freeform: Shape 19">
            <a:extLst>
              <a:ext uri="{FF2B5EF4-FFF2-40B4-BE49-F238E27FC236}">
                <a16:creationId xmlns:a16="http://schemas.microsoft.com/office/drawing/2014/main" id="{C7346FF1-1F4E-6102-72E8-B661677DE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Freeform: Shape 18">
            <a:extLst>
              <a:ext uri="{FF2B5EF4-FFF2-40B4-BE49-F238E27FC236}">
                <a16:creationId xmlns:a16="http://schemas.microsoft.com/office/drawing/2014/main" id="{281C9290-51EF-B467-0F94-917BE4AB6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78123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1078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40">
            <a:extLst>
              <a:ext uri="{FF2B5EF4-FFF2-40B4-BE49-F238E27FC236}">
                <a16:creationId xmlns:a16="http://schemas.microsoft.com/office/drawing/2014/main" id="{ED2FCE69-A117-3096-D9A9-0EEB814C7F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161B8709-B6C6-B6A2-8039-23E2746AC2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3393" y="886783"/>
            <a:ext cx="9386351" cy="1132258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CE8CAE3-17FA-FA2A-D6BF-43BBD09B0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3396" y="2698032"/>
            <a:ext cx="4782604" cy="29574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BCF6BC28-50F8-F181-0051-83FAF05643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59150" y="2698032"/>
            <a:ext cx="4040595" cy="2957429"/>
          </a:xfrm>
        </p:spPr>
        <p:txBody>
          <a:bodyPr/>
          <a:lstStyle/>
          <a:p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4269C55-855F-A8C7-5284-8ADFEC54A3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03/12/2025</a:t>
            </a:r>
            <a:fld id="{FD138C57-8E3B-4697-92F8-0ED9B71F7E17}" type="datetime1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44DC330-9F30-20C2-60AD-2F0AD2871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7BA67A5-F86C-E56E-2CA5-913F58D0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1D8A0EC4-4B8F-427F-7E90-7A7BCDFFE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716760" y="-163879"/>
            <a:ext cx="312165" cy="638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1" name="Rectangle 6">
            <a:extLst>
              <a:ext uri="{FF2B5EF4-FFF2-40B4-BE49-F238E27FC236}">
                <a16:creationId xmlns:a16="http://schemas.microsoft.com/office/drawing/2014/main" id="{7710114B-0C3A-98B0-CCBD-1242ACA3FC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843383" y="-2398940"/>
            <a:ext cx="312165" cy="51084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2" name="Rectangle 6">
            <a:extLst>
              <a:ext uri="{FF2B5EF4-FFF2-40B4-BE49-F238E27FC236}">
                <a16:creationId xmlns:a16="http://schemas.microsoft.com/office/drawing/2014/main" id="{0F1B5886-DB08-F251-544B-FA1B14D51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066943" y="-3066947"/>
            <a:ext cx="311361" cy="64452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3" name="Freeform: Shape 59">
            <a:extLst>
              <a:ext uri="{FF2B5EF4-FFF2-40B4-BE49-F238E27FC236}">
                <a16:creationId xmlns:a16="http://schemas.microsoft.com/office/drawing/2014/main" id="{0BA04B21-2519-6018-CD0C-897EC7ACF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 flipV="1">
            <a:off x="5673214" y="-460675"/>
            <a:ext cx="312166" cy="1231903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402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40">
            <a:extLst>
              <a:ext uri="{FF2B5EF4-FFF2-40B4-BE49-F238E27FC236}">
                <a16:creationId xmlns:a16="http://schemas.microsoft.com/office/drawing/2014/main" id="{8343E0E5-5D97-EF2D-C5C8-A65C160F7F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25064" y="825622"/>
            <a:ext cx="4522936" cy="932688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8"/>
            <a:ext cx="5648242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D37751-87A6-2102-5FE0-13CF04753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5064" y="2050473"/>
            <a:ext cx="4522936" cy="3952704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57C7EDD-DB32-06EC-F820-BCF6715A244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03/12/2025</a:t>
            </a:r>
            <a:fld id="{FD138C57-8E3B-4697-92F8-0ED9B71F7E17}" type="datetime1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FC55F9D-1F89-7C43-F3C5-6A855F820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3A576E1-43A8-DA10-8404-0BA92AFBA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reeform: Shape 16">
            <a:extLst>
              <a:ext uri="{FF2B5EF4-FFF2-40B4-BE49-F238E27FC236}">
                <a16:creationId xmlns:a16="http://schemas.microsoft.com/office/drawing/2014/main" id="{4774B974-C60E-962D-A2BF-A8D91844B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6467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38ED7D40-86A1-ABCA-9230-F31126FBD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4589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Freeform: Shape 19">
            <a:extLst>
              <a:ext uri="{FF2B5EF4-FFF2-40B4-BE49-F238E27FC236}">
                <a16:creationId xmlns:a16="http://schemas.microsoft.com/office/drawing/2014/main" id="{644CC40D-4D0B-8820-3E77-FF38C10EF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Freeform: Shape 18">
            <a:extLst>
              <a:ext uri="{FF2B5EF4-FFF2-40B4-BE49-F238E27FC236}">
                <a16:creationId xmlns:a16="http://schemas.microsoft.com/office/drawing/2014/main" id="{F876AF74-00A8-A58C-C900-156CB37EC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78123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427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8">
            <a:extLst>
              <a:ext uri="{FF2B5EF4-FFF2-40B4-BE49-F238E27FC236}">
                <a16:creationId xmlns:a16="http://schemas.microsoft.com/office/drawing/2014/main" id="{B97416E4-EDCD-B6B0-871B-59B523934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0" y="4558433"/>
            <a:ext cx="1498042" cy="22995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: Shape 59">
            <a:extLst>
              <a:ext uri="{FF2B5EF4-FFF2-40B4-BE49-F238E27FC236}">
                <a16:creationId xmlns:a16="http://schemas.microsoft.com/office/drawing/2014/main" id="{E2D01E03-0AE5-38F7-B2E7-A561D2D8E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4558438"/>
            <a:ext cx="1498042" cy="2299562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F6DBF5FB-1D7F-AA76-089E-78475F22B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10693958" y="4558433"/>
            <a:ext cx="1498042" cy="22995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: Shape 59">
            <a:extLst>
              <a:ext uri="{FF2B5EF4-FFF2-40B4-BE49-F238E27FC236}">
                <a16:creationId xmlns:a16="http://schemas.microsoft.com/office/drawing/2014/main" id="{44A1C6DB-DBF1-64FE-805A-746B1CA7C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0693958" y="4558438"/>
            <a:ext cx="1498042" cy="2299562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57D558E-B648-BBEB-46E0-F39608643F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25650" y="1122363"/>
            <a:ext cx="8140700" cy="2387600"/>
          </a:xfrm>
        </p:spPr>
        <p:txBody>
          <a:bodyPr anchor="b">
            <a:no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764C513-A87E-FCB7-156B-282EBAF019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25650" y="3602038"/>
            <a:ext cx="8140700" cy="881062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3D9CC7D7-743B-85D5-5C99-E91249AF7EA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981200" y="5793918"/>
            <a:ext cx="1801825" cy="266701"/>
          </a:xfrm>
        </p:spPr>
        <p:txBody>
          <a:bodyPr lIns="0" tIns="0" rIns="0" bIns="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r>
              <a:rPr lang="en-US" sz="1600"/>
              <a:t>Presenter Name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FA3A1DD-04DE-1541-1FFF-3A707AF505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03/12/2025</a:t>
            </a:r>
            <a:fld id="{FD138C57-8E3B-4697-92F8-0ED9B71F7E17}" type="datetime1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7C9CB-6FF6-0287-178B-6CADEEB9D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 lIns="0" tIns="0" rIns="0" bIns="0"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084A680-FB9E-E42D-DDAA-5791A07BD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 lIns="0" tIns="0" rIns="0" bIns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B3A19901-5D82-7B65-7782-E6852337B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" y="0"/>
            <a:ext cx="1498041" cy="24564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7" name="Freeform: Shape 59">
            <a:extLst>
              <a:ext uri="{FF2B5EF4-FFF2-40B4-BE49-F238E27FC236}">
                <a16:creationId xmlns:a16="http://schemas.microsoft.com/office/drawing/2014/main" id="{8F412048-B308-2DFC-686A-6DA382617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-1"/>
            <a:ext cx="1489338" cy="2456489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EA419E24-8272-CD51-84D8-E7CA5E6F7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" y="2456494"/>
            <a:ext cx="1498041" cy="2101947"/>
          </a:xfrm>
          <a:prstGeom prst="rect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Freeform: Shape 9">
            <a:extLst>
              <a:ext uri="{FF2B5EF4-FFF2-40B4-BE49-F238E27FC236}">
                <a16:creationId xmlns:a16="http://schemas.microsoft.com/office/drawing/2014/main" id="{FC750F5C-AF95-4BA8-1FF7-DF14E175B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3812957"/>
            <a:ext cx="1498042" cy="745484"/>
          </a:xfrm>
          <a:custGeom>
            <a:avLst/>
            <a:gdLst>
              <a:gd name="connsiteX0" fmla="*/ 0 w 2351450"/>
              <a:gd name="connsiteY0" fmla="*/ 0 h 1170173"/>
              <a:gd name="connsiteX1" fmla="*/ 2351450 w 2351450"/>
              <a:gd name="connsiteY1" fmla="*/ 0 h 1170173"/>
              <a:gd name="connsiteX2" fmla="*/ 2345674 w 2351450"/>
              <a:gd name="connsiteY2" fmla="*/ 114394 h 1170173"/>
              <a:gd name="connsiteX3" fmla="*/ 1175725 w 2351450"/>
              <a:gd name="connsiteY3" fmla="*/ 1170173 h 1170173"/>
              <a:gd name="connsiteX4" fmla="*/ 5777 w 2351450"/>
              <a:gd name="connsiteY4" fmla="*/ 114394 h 1170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1450" h="1170173">
                <a:moveTo>
                  <a:pt x="0" y="0"/>
                </a:moveTo>
                <a:lnTo>
                  <a:pt x="2351450" y="0"/>
                </a:lnTo>
                <a:lnTo>
                  <a:pt x="2345674" y="114394"/>
                </a:lnTo>
                <a:cubicBezTo>
                  <a:pt x="2285450" y="707410"/>
                  <a:pt x="1784630" y="1170173"/>
                  <a:pt x="1175725" y="1170173"/>
                </a:cubicBezTo>
                <a:cubicBezTo>
                  <a:pt x="566821" y="1170173"/>
                  <a:pt x="66001" y="707410"/>
                  <a:pt x="5777" y="1143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8EB19805-760B-FC22-27FF-2642CF681B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693958" y="0"/>
            <a:ext cx="1498041" cy="24564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3" name="Freeform: Shape 59">
            <a:extLst>
              <a:ext uri="{FF2B5EF4-FFF2-40B4-BE49-F238E27FC236}">
                <a16:creationId xmlns:a16="http://schemas.microsoft.com/office/drawing/2014/main" id="{16723D4D-CE24-1BFA-381F-67A51CF4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0702662" y="-1"/>
            <a:ext cx="1489338" cy="2456489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EDD86B10-8265-2F8F-A1C8-E1C52EB80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693958" y="2456494"/>
            <a:ext cx="1498041" cy="2101947"/>
          </a:xfrm>
          <a:prstGeom prst="rect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Freeform: Shape 9">
            <a:extLst>
              <a:ext uri="{FF2B5EF4-FFF2-40B4-BE49-F238E27FC236}">
                <a16:creationId xmlns:a16="http://schemas.microsoft.com/office/drawing/2014/main" id="{4EDA9D06-9457-35FD-607C-E7105181A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10693957" y="3812957"/>
            <a:ext cx="1498042" cy="745484"/>
          </a:xfrm>
          <a:custGeom>
            <a:avLst/>
            <a:gdLst>
              <a:gd name="connsiteX0" fmla="*/ 0 w 2351450"/>
              <a:gd name="connsiteY0" fmla="*/ 0 h 1170173"/>
              <a:gd name="connsiteX1" fmla="*/ 2351450 w 2351450"/>
              <a:gd name="connsiteY1" fmla="*/ 0 h 1170173"/>
              <a:gd name="connsiteX2" fmla="*/ 2345674 w 2351450"/>
              <a:gd name="connsiteY2" fmla="*/ 114394 h 1170173"/>
              <a:gd name="connsiteX3" fmla="*/ 1175725 w 2351450"/>
              <a:gd name="connsiteY3" fmla="*/ 1170173 h 1170173"/>
              <a:gd name="connsiteX4" fmla="*/ 5777 w 2351450"/>
              <a:gd name="connsiteY4" fmla="*/ 114394 h 1170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1450" h="1170173">
                <a:moveTo>
                  <a:pt x="0" y="0"/>
                </a:moveTo>
                <a:lnTo>
                  <a:pt x="2351450" y="0"/>
                </a:lnTo>
                <a:lnTo>
                  <a:pt x="2345674" y="114394"/>
                </a:lnTo>
                <a:cubicBezTo>
                  <a:pt x="2285450" y="707410"/>
                  <a:pt x="1784630" y="1170173"/>
                  <a:pt x="1175725" y="1170173"/>
                </a:cubicBezTo>
                <a:cubicBezTo>
                  <a:pt x="566821" y="1170173"/>
                  <a:pt x="66001" y="707410"/>
                  <a:pt x="5777" y="1143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3199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40">
            <a:extLst>
              <a:ext uri="{FF2B5EF4-FFF2-40B4-BE49-F238E27FC236}">
                <a16:creationId xmlns:a16="http://schemas.microsoft.com/office/drawing/2014/main" id="{1070D9D1-508D-A5FF-5AD4-6704339F50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3490" y="831918"/>
            <a:ext cx="4572000" cy="1876646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36A5C8C-1C5F-8F3C-7273-ECFA26869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491" y="2899064"/>
            <a:ext cx="4572000" cy="3127017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1" y="831919"/>
            <a:ext cx="543028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49D7FA6-EF6B-01F5-1B41-77B0DC79D0E0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03/12/2025</a:t>
            </a:r>
            <a:fld id="{FD138C57-8E3B-4697-92F8-0ED9B71F7E17}" type="datetime1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3C0937A-F86B-C55A-CAB8-2F846105E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31334FA-8FF3-5A9F-F579-96C33FF37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reeform: Shape 59">
            <a:extLst>
              <a:ext uri="{FF2B5EF4-FFF2-40B4-BE49-F238E27FC236}">
                <a16:creationId xmlns:a16="http://schemas.microsoft.com/office/drawing/2014/main" id="{7A021801-1E66-C93E-CA81-2F4A5B6D0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886461" y="0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1DE776DA-FCE8-B4E5-0C47-C09678BFF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V="1">
            <a:off x="11538341" y="890"/>
            <a:ext cx="654549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4850E7C7-C469-6C82-35B3-A4D50FA38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889" y="6204342"/>
            <a:ext cx="654546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: Shape 59">
            <a:extLst>
              <a:ext uri="{FF2B5EF4-FFF2-40B4-BE49-F238E27FC236}">
                <a16:creationId xmlns:a16="http://schemas.microsoft.com/office/drawing/2014/main" id="{BDD13537-C329-9582-A499-5B198F35C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52769" y="6203452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085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6432" y="831918"/>
            <a:ext cx="3401568" cy="1527048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6740144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8022B9-94F3-E71A-0D00-132BBF9A0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4800" y="2595418"/>
            <a:ext cx="3423200" cy="340775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22A4C20-C591-B7BA-88A2-EE4295E42BD5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03/12/2025</a:t>
            </a:r>
            <a:fld id="{FD138C57-8E3B-4697-92F8-0ED9B71F7E17}" type="datetime1">
              <a:rPr lang="en-US" smtClean="0"/>
              <a:pPr/>
              <a:t>6/10/2025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390BD26-2598-EE89-F73A-1685B7397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2882322-2806-6BFB-ACF1-EB3E69300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reeform: Shape 16">
            <a:extLst>
              <a:ext uri="{FF2B5EF4-FFF2-40B4-BE49-F238E27FC236}">
                <a16:creationId xmlns:a16="http://schemas.microsoft.com/office/drawing/2014/main" id="{A7FA8BD1-9A20-5381-CC5C-A27497B1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6467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FCD0DE49-3A7C-EE4C-61A3-FAF4F1B2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4589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Freeform: Shape 19">
            <a:extLst>
              <a:ext uri="{FF2B5EF4-FFF2-40B4-BE49-F238E27FC236}">
                <a16:creationId xmlns:a16="http://schemas.microsoft.com/office/drawing/2014/main" id="{767B11D7-CD08-FAED-9296-480025235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Freeform: Shape 18">
            <a:extLst>
              <a:ext uri="{FF2B5EF4-FFF2-40B4-BE49-F238E27FC236}">
                <a16:creationId xmlns:a16="http://schemas.microsoft.com/office/drawing/2014/main" id="{50CF2599-B950-2167-E974-CC7481C78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78123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648437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31919"/>
            <a:ext cx="3401568" cy="1527048"/>
          </a:xfrm>
        </p:spPr>
        <p:txBody>
          <a:bodyPr anchor="b">
            <a:no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04DE6-EAC2-AC37-0397-9528F6C57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000" y="2540000"/>
            <a:ext cx="3423200" cy="34860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1" y="831919"/>
            <a:ext cx="658622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E8F2FDC-C562-B34A-6571-DC32774263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03/12/2025</a:t>
            </a:r>
            <a:fld id="{FD138C57-8E3B-4697-92F8-0ED9B71F7E17}" type="datetime1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8CD5EAC-3346-2E3B-3C1B-E978B8BD4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221974C-11FF-808A-131E-5B13E74A7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69F1C76D-67DE-DFCB-797B-209A9222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066943" y="-3066947"/>
            <a:ext cx="311361" cy="64452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9" name="Freeform: Shape 59">
            <a:extLst>
              <a:ext uri="{FF2B5EF4-FFF2-40B4-BE49-F238E27FC236}">
                <a16:creationId xmlns:a16="http://schemas.microsoft.com/office/drawing/2014/main" id="{2D7E2290-C841-FA30-B540-94E323C37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 flipV="1">
            <a:off x="5673214" y="-460675"/>
            <a:ext cx="312166" cy="1231903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98CB2567-FE22-5916-E6EE-BF2E420C8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843383" y="-2398940"/>
            <a:ext cx="312165" cy="51084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061982EF-A562-8BFF-583D-EB011D564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716760" y="-163879"/>
            <a:ext cx="312165" cy="638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2110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73454" y="831919"/>
            <a:ext cx="3273552" cy="2035696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6937365" cy="509168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83DB3FE-F7D2-E449-4412-979DFDADD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3452" y="2992582"/>
            <a:ext cx="3273553" cy="293102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B3F9524-AF16-7B88-FD0F-5D85D35D402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03/12/2025</a:t>
            </a:r>
            <a:fld id="{FD138C57-8E3B-4697-92F8-0ED9B71F7E17}" type="datetime1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809F231-51ED-DDB0-9D71-BF8956AA7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004408D-81FD-E507-7BBD-A8D6584E4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reeform: Shape 16">
            <a:extLst>
              <a:ext uri="{FF2B5EF4-FFF2-40B4-BE49-F238E27FC236}">
                <a16:creationId xmlns:a16="http://schemas.microsoft.com/office/drawing/2014/main" id="{697E7E97-2AF1-DCEF-1577-E6BB3BF3A4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6467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E9317DCD-DD5B-9395-5430-ADD837B16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4589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Freeform: Shape 19">
            <a:extLst>
              <a:ext uri="{FF2B5EF4-FFF2-40B4-BE49-F238E27FC236}">
                <a16:creationId xmlns:a16="http://schemas.microsoft.com/office/drawing/2014/main" id="{FD993BD8-30E5-EFEA-32A5-68475D04F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Freeform: Shape 18">
            <a:extLst>
              <a:ext uri="{FF2B5EF4-FFF2-40B4-BE49-F238E27FC236}">
                <a16:creationId xmlns:a16="http://schemas.microsoft.com/office/drawing/2014/main" id="{0AA84551-1089-1E65-5C17-6F400C1EA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78123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7138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9"/>
            <a:ext cx="10504001" cy="347206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3998" y="4509559"/>
            <a:ext cx="4579339" cy="1516522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A29A789-F42A-CE01-5134-E27AA725C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7236" y="4509559"/>
            <a:ext cx="5750764" cy="151652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E6EE51A-242F-6B3B-BC3A-A775A4D3ABC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03/12/2025</a:t>
            </a:r>
            <a:fld id="{FD138C57-8E3B-4697-92F8-0ED9B71F7E17}" type="datetime1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6AF2934-39B9-625F-CE2A-760A04F05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AA7CB57-5E03-8E25-767F-8320CC058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reeform: Shape 59">
            <a:extLst>
              <a:ext uri="{FF2B5EF4-FFF2-40B4-BE49-F238E27FC236}">
                <a16:creationId xmlns:a16="http://schemas.microsoft.com/office/drawing/2014/main" id="{EDC08D2B-BE98-2387-126D-01CA1E351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886461" y="0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EDB9B957-9A7F-6030-9FD9-7190608C4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V="1">
            <a:off x="11538341" y="890"/>
            <a:ext cx="654549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E30A39C3-B004-B36E-236D-BDD46BB5E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889" y="6204342"/>
            <a:ext cx="654546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: Shape 59">
            <a:extLst>
              <a:ext uri="{FF2B5EF4-FFF2-40B4-BE49-F238E27FC236}">
                <a16:creationId xmlns:a16="http://schemas.microsoft.com/office/drawing/2014/main" id="{C16C57F0-678F-7C1D-45CA-3A0EEF6DA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52769" y="6203452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7400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65938"/>
            <a:ext cx="10504001" cy="2556004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3999" y="3785800"/>
            <a:ext cx="2953618" cy="2240280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98E2102-73F7-E059-C739-47418EA88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0109" y="3785800"/>
            <a:ext cx="7357891" cy="2240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529124B-3B19-6FC6-9F79-A760D6CA945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03/12/2025</a:t>
            </a:r>
            <a:fld id="{FD138C57-8E3B-4697-92F8-0ED9B71F7E17}" type="datetime1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7173872-0F8A-92BB-60FA-06E41B054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4982C76-6FB9-F3AD-FA15-0D32F3D9E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reeform: Shape 16">
            <a:extLst>
              <a:ext uri="{FF2B5EF4-FFF2-40B4-BE49-F238E27FC236}">
                <a16:creationId xmlns:a16="http://schemas.microsoft.com/office/drawing/2014/main" id="{9731B2A6-3038-F565-C577-E69DD5BC6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6467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A67BA275-E7E6-7053-A026-EB3872622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4589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Freeform: Shape 19">
            <a:extLst>
              <a:ext uri="{FF2B5EF4-FFF2-40B4-BE49-F238E27FC236}">
                <a16:creationId xmlns:a16="http://schemas.microsoft.com/office/drawing/2014/main" id="{7F446589-4583-8647-CFA5-49008F0B9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Freeform: Shape 18">
            <a:extLst>
              <a:ext uri="{FF2B5EF4-FFF2-40B4-BE49-F238E27FC236}">
                <a16:creationId xmlns:a16="http://schemas.microsoft.com/office/drawing/2014/main" id="{B5B742C4-F546-E27E-53EA-AC608C081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78123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83058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31918"/>
            <a:ext cx="2953618" cy="2240279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37715F-06AC-F5A6-12CE-84D44B400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4764" y="824389"/>
            <a:ext cx="7293236" cy="224780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3310759"/>
            <a:ext cx="10504001" cy="272285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A42EE36-6D78-ED96-BA7A-0AE1F0DD311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03/12/2025</a:t>
            </a:r>
            <a:fld id="{FD138C57-8E3B-4697-92F8-0ED9B71F7E17}" type="datetime1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E381D81-8909-BE95-6F06-C0C32493A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5B87E8A-0424-908A-2920-72BA97B72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reeform: Shape 16">
            <a:extLst>
              <a:ext uri="{FF2B5EF4-FFF2-40B4-BE49-F238E27FC236}">
                <a16:creationId xmlns:a16="http://schemas.microsoft.com/office/drawing/2014/main" id="{F2F4F436-2885-E919-59D1-9F4B72461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6467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19B02536-A5B7-CFE8-D253-CC3FCA173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4589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Freeform: Shape 19">
            <a:extLst>
              <a:ext uri="{FF2B5EF4-FFF2-40B4-BE49-F238E27FC236}">
                <a16:creationId xmlns:a16="http://schemas.microsoft.com/office/drawing/2014/main" id="{99ACFEDC-62BE-1738-94DB-A9A847423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Freeform: Shape 18">
            <a:extLst>
              <a:ext uri="{FF2B5EF4-FFF2-40B4-BE49-F238E27FC236}">
                <a16:creationId xmlns:a16="http://schemas.microsoft.com/office/drawing/2014/main" id="{0C3F2215-0CD2-E69F-A2BD-8DFCDB37B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78123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7222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3963" y="858337"/>
            <a:ext cx="10504000" cy="970463"/>
          </a:xfrm>
        </p:spPr>
        <p:txBody>
          <a:bodyPr anchor="ctr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3963" y="2081048"/>
            <a:ext cx="6157458" cy="394503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08C7461-314A-7430-6CA4-63A01F73B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9017" y="2081049"/>
            <a:ext cx="4108945" cy="394503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68C7D2F-9D75-2435-3CAF-B6029DA9EDE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03/12/2025</a:t>
            </a:r>
            <a:fld id="{FD138C57-8E3B-4697-92F8-0ED9B71F7E17}" type="datetime1">
              <a:rPr lang="en-US" smtClean="0"/>
              <a:pPr/>
              <a:t>6/10/2025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3794DE6-442D-DCFE-9025-59816725E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FCE053A-D84D-F068-2187-0593A6D6D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reeform: Shape 59">
            <a:extLst>
              <a:ext uri="{FF2B5EF4-FFF2-40B4-BE49-F238E27FC236}">
                <a16:creationId xmlns:a16="http://schemas.microsoft.com/office/drawing/2014/main" id="{481F23A8-0C6F-3F32-0B98-06736333D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886461" y="0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BC56C0F3-A0B5-A7A6-A072-97B2A57226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V="1">
            <a:off x="11538341" y="890"/>
            <a:ext cx="654549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9D199749-F152-56FE-4504-73DF7E157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889" y="6204342"/>
            <a:ext cx="654546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: Shape 59">
            <a:extLst>
              <a:ext uri="{FF2B5EF4-FFF2-40B4-BE49-F238E27FC236}">
                <a16:creationId xmlns:a16="http://schemas.microsoft.com/office/drawing/2014/main" id="{95BDD05D-8B5F-8B0A-B47B-E97C0D386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52769" y="6203452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4987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52884"/>
            <a:ext cx="4672584" cy="1453896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2459420"/>
            <a:ext cx="4672584" cy="354569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571DC-86DF-2230-52AD-9440B5CB4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836" y="852883"/>
            <a:ext cx="5750764" cy="515223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162FE03-22B1-3FC9-D0A1-70C4C9B6FC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03/12/2025</a:t>
            </a:r>
            <a:fld id="{FD138C57-8E3B-4697-92F8-0ED9B71F7E17}" type="datetime1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AAD1C7F-699D-B975-BBB5-3F8AAE993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A90F4F4-332A-7489-099F-649FE29D8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69458B26-18DF-0F22-F73B-FBF0117AB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716760" y="-163879"/>
            <a:ext cx="312165" cy="638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29454459-F726-2777-3904-98ED43017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843383" y="-2398940"/>
            <a:ext cx="312165" cy="51084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4AFF45CF-7D31-04CD-2EDB-8FBEADAE8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066943" y="-3066947"/>
            <a:ext cx="311361" cy="64452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9" name="Freeform: Shape 59">
            <a:extLst>
              <a:ext uri="{FF2B5EF4-FFF2-40B4-BE49-F238E27FC236}">
                <a16:creationId xmlns:a16="http://schemas.microsoft.com/office/drawing/2014/main" id="{7EC0A88E-95E4-54C0-4C7B-90A8A6AD7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 flipV="1">
            <a:off x="5673214" y="-460675"/>
            <a:ext cx="312166" cy="1231903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8906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73725"/>
            <a:ext cx="3657603" cy="1453896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2490951"/>
            <a:ext cx="3657603" cy="3493323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C9BBE1-F163-BFCA-3F62-3189A30FA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073" y="852883"/>
            <a:ext cx="6757527" cy="515223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ED1735F2-E2C8-9B6A-C3E1-C7B56CDE4126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03/12/2025</a:t>
            </a:r>
            <a:fld id="{FD138C57-8E3B-4697-92F8-0ED9B71F7E17}" type="datetime1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7ABF240-AB8A-B851-60A3-07C17BF9E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7CE6569-5A00-FAA6-16A6-9CAC579A8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reeform: Shape 59">
            <a:extLst>
              <a:ext uri="{FF2B5EF4-FFF2-40B4-BE49-F238E27FC236}">
                <a16:creationId xmlns:a16="http://schemas.microsoft.com/office/drawing/2014/main" id="{D093A1E9-14E7-F1BD-8AD3-0926AC48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886461" y="0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1C082F9D-17F7-A6A3-6F59-395DBD040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V="1">
            <a:off x="11538341" y="890"/>
            <a:ext cx="654549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40635C57-C6B6-95FF-FF70-8E4EC72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889" y="6204342"/>
            <a:ext cx="654546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: Shape 59">
            <a:extLst>
              <a:ext uri="{FF2B5EF4-FFF2-40B4-BE49-F238E27FC236}">
                <a16:creationId xmlns:a16="http://schemas.microsoft.com/office/drawing/2014/main" id="{64C0BF67-AD24-8BA3-7BFE-4FC4B3109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52769" y="6203452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109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49885F5-BCBD-1B93-4BD0-913F4539EC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1973" y="3986909"/>
            <a:ext cx="11288052" cy="1331597"/>
          </a:xfrm>
        </p:spPr>
        <p:txBody>
          <a:bodyPr anchor="b">
            <a:noAutofit/>
          </a:bodyPr>
          <a:lstStyle>
            <a:lvl1pPr algn="l">
              <a:defRPr sz="5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044FD8C-6C45-EC5E-5CA3-79C3C87BF83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1973" y="5416550"/>
            <a:ext cx="11288052" cy="61595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35CA494-5B62-D1F6-0DF6-40D86758938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699621" y="964"/>
            <a:ext cx="5578791" cy="3888401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E6436228-797E-53A8-A7F9-52AD1B8E0F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51973" y="6087722"/>
            <a:ext cx="1801825" cy="266701"/>
          </a:xfrm>
        </p:spPr>
        <p:txBody>
          <a:bodyPr lIns="0" tIns="0" rIns="0" bIns="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r>
              <a:rPr lang="en-US" sz="1600"/>
              <a:t>Presenter Name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84172-860D-1647-047C-C3738A9C3F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 lIns="0" tIns="0" rIns="0" bIns="0"/>
          <a:lstStyle/>
          <a:p>
            <a:r>
              <a:rPr lang="en-US" altLang="zh-CN"/>
              <a:t>03/12/2025</a:t>
            </a:r>
            <a:fld id="{FD138C57-8E3B-4697-92F8-0ED9B71F7E17}" type="datetime1">
              <a:rPr lang="en-US" smtClean="0"/>
              <a:t>6/10/2025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F49D81A-40A1-67EF-AB98-6D6B4700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 lIns="0" tIns="0" rIns="0" bIns="0"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D469B88-8070-4714-51D1-F43A0AFE3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 lIns="0" tIns="0" rIns="0" bIns="0"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A13429-7FDC-7187-2143-8A9EEDD8A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93548" y="-195013"/>
            <a:ext cx="1957956" cy="234798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34876CF-E930-1022-BFB1-831273576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7597" y="3"/>
            <a:ext cx="2351132" cy="1170015"/>
          </a:xfrm>
          <a:custGeom>
            <a:avLst/>
            <a:gdLst>
              <a:gd name="connsiteX0" fmla="*/ 0 w 2351450"/>
              <a:gd name="connsiteY0" fmla="*/ 0 h 1170173"/>
              <a:gd name="connsiteX1" fmla="*/ 2351450 w 2351450"/>
              <a:gd name="connsiteY1" fmla="*/ 0 h 1170173"/>
              <a:gd name="connsiteX2" fmla="*/ 2345674 w 2351450"/>
              <a:gd name="connsiteY2" fmla="*/ 114394 h 1170173"/>
              <a:gd name="connsiteX3" fmla="*/ 1175725 w 2351450"/>
              <a:gd name="connsiteY3" fmla="*/ 1170173 h 1170173"/>
              <a:gd name="connsiteX4" fmla="*/ 5777 w 2351450"/>
              <a:gd name="connsiteY4" fmla="*/ 114394 h 1170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1450" h="1170173">
                <a:moveTo>
                  <a:pt x="0" y="0"/>
                </a:moveTo>
                <a:lnTo>
                  <a:pt x="2351450" y="0"/>
                </a:lnTo>
                <a:lnTo>
                  <a:pt x="2345674" y="114394"/>
                </a:lnTo>
                <a:cubicBezTo>
                  <a:pt x="2285450" y="707410"/>
                  <a:pt x="1784630" y="1170173"/>
                  <a:pt x="1175725" y="1170173"/>
                </a:cubicBezTo>
                <a:cubicBezTo>
                  <a:pt x="566821" y="1170173"/>
                  <a:pt x="66001" y="707410"/>
                  <a:pt x="5777" y="11439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763CC7-EA2E-97AB-5E20-B44890F7E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203865" y="1754093"/>
            <a:ext cx="1940257" cy="23479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CA88D6-0F39-DB96-BA62-7586959D1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2544101" y="-198088"/>
            <a:ext cx="1954953" cy="23511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B13202E-A252-90D1-ED83-5D7FB9C4F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2551501" y="1746727"/>
            <a:ext cx="1940259" cy="23510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B2E8D-ECD5-FF51-A5CA-5FB0750DA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2554974" y="1743143"/>
            <a:ext cx="1933202" cy="2351131"/>
          </a:xfrm>
          <a:custGeom>
            <a:avLst/>
            <a:gdLst>
              <a:gd name="connsiteX0" fmla="*/ 0 w 2115288"/>
              <a:gd name="connsiteY0" fmla="*/ 2092083 h 2092083"/>
              <a:gd name="connsiteX1" fmla="*/ 0 w 2115288"/>
              <a:gd name="connsiteY1" fmla="*/ 0 h 2092083"/>
              <a:gd name="connsiteX2" fmla="*/ 2115288 w 2115288"/>
              <a:gd name="connsiteY2" fmla="*/ 0 h 2092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5288" h="2092083">
                <a:moveTo>
                  <a:pt x="0" y="2092083"/>
                </a:moveTo>
                <a:lnTo>
                  <a:pt x="0" y="0"/>
                </a:lnTo>
                <a:lnTo>
                  <a:pt x="21152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BE33DCB4-EBE4-F9F4-40E1-A1109F436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0253534" y="22400"/>
            <a:ext cx="1960861" cy="19160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9D37B0-DB36-8B46-3EE5-848EE070F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0265341" y="1968544"/>
            <a:ext cx="1937248" cy="191606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49AE85A-7CA3-CA3E-CAC1-2D64B4689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 flipV="1">
            <a:off x="10263835" y="1970054"/>
            <a:ext cx="1940259" cy="1916066"/>
          </a:xfrm>
          <a:custGeom>
            <a:avLst/>
            <a:gdLst>
              <a:gd name="connsiteX0" fmla="*/ 0 w 2115288"/>
              <a:gd name="connsiteY0" fmla="*/ 2092083 h 2092083"/>
              <a:gd name="connsiteX1" fmla="*/ 0 w 2115288"/>
              <a:gd name="connsiteY1" fmla="*/ 0 h 2092083"/>
              <a:gd name="connsiteX2" fmla="*/ 2115288 w 2115288"/>
              <a:gd name="connsiteY2" fmla="*/ 0 h 2092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5288" h="2092083">
                <a:moveTo>
                  <a:pt x="0" y="2092083"/>
                </a:moveTo>
                <a:lnTo>
                  <a:pt x="0" y="0"/>
                </a:lnTo>
                <a:lnTo>
                  <a:pt x="21152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1030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831918"/>
            <a:ext cx="10521992" cy="4069265"/>
          </a:xfrm>
        </p:spPr>
        <p:txBody>
          <a:bodyPr anchor="b">
            <a:no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3999" y="5076496"/>
            <a:ext cx="7559021" cy="949583"/>
          </a:xfrm>
        </p:spPr>
        <p:txBody>
          <a:bodyPr anchor="t">
            <a:no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DD0B43-8816-7247-6389-43D5551017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03/12/2025</a:t>
            </a:r>
            <a:fld id="{FD138C57-8E3B-4697-92F8-0ED9B71F7E17}" type="datetime1">
              <a:rPr lang="en-US" smtClean="0"/>
              <a:pPr/>
              <a:t>6/10/2025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27E193F-93CE-A072-84E6-1413DA174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48423F9-4799-A3D7-1F4C-F18DF70A0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reeform: Shape 16">
            <a:extLst>
              <a:ext uri="{FF2B5EF4-FFF2-40B4-BE49-F238E27FC236}">
                <a16:creationId xmlns:a16="http://schemas.microsoft.com/office/drawing/2014/main" id="{88041669-6793-077D-9837-4A969A82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6467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Freeform: Shape 17">
            <a:extLst>
              <a:ext uri="{FF2B5EF4-FFF2-40B4-BE49-F238E27FC236}">
                <a16:creationId xmlns:a16="http://schemas.microsoft.com/office/drawing/2014/main" id="{AC3F6980-A0AE-0D20-BB5F-49A002200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4589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Freeform: Shape 19">
            <a:extLst>
              <a:ext uri="{FF2B5EF4-FFF2-40B4-BE49-F238E27FC236}">
                <a16:creationId xmlns:a16="http://schemas.microsoft.com/office/drawing/2014/main" id="{02937DA2-B26D-43F5-EA04-BE9925EF4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Freeform: Shape 18">
            <a:extLst>
              <a:ext uri="{FF2B5EF4-FFF2-40B4-BE49-F238E27FC236}">
                <a16:creationId xmlns:a16="http://schemas.microsoft.com/office/drawing/2014/main" id="{EBDA1D10-E930-CB39-86A5-FA42DB422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78123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543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FE8812C-E055-50E4-0169-A1950E62A9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03/12/2025</a:t>
            </a:r>
            <a:fld id="{FD138C57-8E3B-4697-92F8-0ED9B71F7E17}" type="datetime1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6A94C-87F9-4135-8D16-E44AFA1FB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DE2A589-D2DC-84F9-7195-EA18408ED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93E8DDA7-6F09-A45D-D2CD-D785473EF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066943" y="-3066947"/>
            <a:ext cx="311361" cy="64452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Freeform: Shape 59">
            <a:extLst>
              <a:ext uri="{FF2B5EF4-FFF2-40B4-BE49-F238E27FC236}">
                <a16:creationId xmlns:a16="http://schemas.microsoft.com/office/drawing/2014/main" id="{67B1242D-E100-7A0B-1A2F-727DD9934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218569" y="-219375"/>
            <a:ext cx="312166" cy="749303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D3D4B49A-33A3-4552-3BC7-AFEDF4F56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416414" y="-1971971"/>
            <a:ext cx="312165" cy="42544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539B139C-807D-C305-EDA8-691E0DFB6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290193" y="-590448"/>
            <a:ext cx="311360" cy="1492256"/>
          </a:xfrm>
          <a:prstGeom prst="rect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878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4F8927-891C-4D7A-C2D3-6EB5EF671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489314B-CDC1-7F7E-C4DD-AAC0E5222B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5BFDC082-8545-4E14-11AF-FFBD6384E6D7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03/12/2025</a:t>
            </a:r>
            <a:fld id="{FD138C57-8E3B-4697-92F8-0ED9B71F7E17}" type="datetime1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FEC98-351C-9217-F32A-E626491DA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9528185-249C-C3DD-E678-AFBB8FFF5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reeform: Shape 59">
            <a:extLst>
              <a:ext uri="{FF2B5EF4-FFF2-40B4-BE49-F238E27FC236}">
                <a16:creationId xmlns:a16="http://schemas.microsoft.com/office/drawing/2014/main" id="{699D7479-A95C-B9AB-8F14-BDAE9D997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886461" y="0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36AD101D-8188-88D0-9B81-9437DD5E3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V="1">
            <a:off x="11538341" y="890"/>
            <a:ext cx="654549" cy="6527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1148622B-2A3E-B519-D517-B1227723B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889" y="6204342"/>
            <a:ext cx="654546" cy="6527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: Shape 59">
            <a:extLst>
              <a:ext uri="{FF2B5EF4-FFF2-40B4-BE49-F238E27FC236}">
                <a16:creationId xmlns:a16="http://schemas.microsoft.com/office/drawing/2014/main" id="{0B9E09DF-714D-90DF-B3AD-44EABE33E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52769" y="6203452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32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80D95FF-5457-4897-C849-71357B0BD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-1274064"/>
            <a:ext cx="10652760" cy="1133856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7FA8F0C3-BC6D-6591-CB4A-11D861FBC72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51932"/>
            <a:ext cx="8266176" cy="558427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B90E5DD-D445-87A5-7673-8A1F88BDDD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03/12/2025</a:t>
            </a:r>
            <a:fld id="{FD138C57-8E3B-4697-92F8-0ED9B71F7E17}" type="datetime1">
              <a:rPr lang="en-US" smtClean="0"/>
              <a:t>6/10/2025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3BBD032-D2AB-904A-8441-9141AC45A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BB3875C-AB86-8E9A-4F93-9CCBB06B8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FB298429-8DA5-BFFD-51EB-A90E073B0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603197" y="-1"/>
            <a:ext cx="592750" cy="20765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3C3643E2-FB9D-A282-05D4-4ADCA28D3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603197" y="3590"/>
            <a:ext cx="592750" cy="2076568"/>
          </a:xfrm>
          <a:custGeom>
            <a:avLst/>
            <a:gdLst>
              <a:gd name="connsiteX0" fmla="*/ 2286 w 1660874"/>
              <a:gd name="connsiteY0" fmla="*/ 1660874 h 1660874"/>
              <a:gd name="connsiteX1" fmla="*/ 0 w 1660874"/>
              <a:gd name="connsiteY1" fmla="*/ 0 h 1660874"/>
              <a:gd name="connsiteX2" fmla="*/ 1660874 w 1660874"/>
              <a:gd name="connsiteY2" fmla="*/ 2286 h 1660874"/>
              <a:gd name="connsiteX3" fmla="*/ 1660874 w 1660874"/>
              <a:gd name="connsiteY3" fmla="*/ 10954 h 1660874"/>
              <a:gd name="connsiteX4" fmla="*/ 17812 w 1660874"/>
              <a:gd name="connsiteY4" fmla="*/ 1660874 h 1660874"/>
              <a:gd name="connsiteX5" fmla="*/ 2286 w 1660874"/>
              <a:gd name="connsiteY5" fmla="*/ 1660874 h 1660874"/>
              <a:gd name="connsiteX6" fmla="*/ 2286 w 1660874"/>
              <a:gd name="connsiteY6" fmla="*/ 1660874 h 1660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0874" h="1660874">
                <a:moveTo>
                  <a:pt x="2286" y="1660874"/>
                </a:moveTo>
                <a:lnTo>
                  <a:pt x="0" y="0"/>
                </a:lnTo>
                <a:lnTo>
                  <a:pt x="1660874" y="2286"/>
                </a:lnTo>
                <a:lnTo>
                  <a:pt x="1660874" y="10954"/>
                </a:lnTo>
                <a:lnTo>
                  <a:pt x="17812" y="1660874"/>
                </a:lnTo>
                <a:lnTo>
                  <a:pt x="2286" y="1660874"/>
                </a:lnTo>
                <a:lnTo>
                  <a:pt x="2286" y="166087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71D24C1E-2499-ECF1-B8DF-E0B4343EA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599250" y="2076566"/>
            <a:ext cx="596697" cy="3557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2B0AE408-95C0-A98F-93FE-469A71B6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601222" y="5633580"/>
            <a:ext cx="594723" cy="12244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9012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FA7C22B-A89C-426A-2C61-A4248B0DBC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-1372961"/>
            <a:ext cx="10652760" cy="1133856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72744D9B-8B76-550A-34DF-7C3E89C14E5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68500"/>
            <a:ext cx="8266176" cy="42677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3EFFE-734C-E450-E89C-CA99223B86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03/12/2025</a:t>
            </a:r>
            <a:fld id="{FD138C57-8E3B-4697-92F8-0ED9B71F7E17}" type="datetime1">
              <a:rPr lang="en-US" smtClean="0"/>
              <a:t>6/10/2025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B40393E-DBD1-6BA9-3978-D776FE478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A968107-B15C-8E6D-FE8F-5B9CF718B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CC74BB1-A215-A0A5-E737-8BCC4B63B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603197" y="-1"/>
            <a:ext cx="592750" cy="20765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Graphic 21">
            <a:extLst>
              <a:ext uri="{FF2B5EF4-FFF2-40B4-BE49-F238E27FC236}">
                <a16:creationId xmlns:a16="http://schemas.microsoft.com/office/drawing/2014/main" id="{EBEFF781-B473-6F4A-B48E-4BDDBDA22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603197" y="3590"/>
            <a:ext cx="592750" cy="2076568"/>
          </a:xfrm>
          <a:custGeom>
            <a:avLst/>
            <a:gdLst>
              <a:gd name="connsiteX0" fmla="*/ 2286 w 1660874"/>
              <a:gd name="connsiteY0" fmla="*/ 1660874 h 1660874"/>
              <a:gd name="connsiteX1" fmla="*/ 0 w 1660874"/>
              <a:gd name="connsiteY1" fmla="*/ 0 h 1660874"/>
              <a:gd name="connsiteX2" fmla="*/ 1660874 w 1660874"/>
              <a:gd name="connsiteY2" fmla="*/ 2286 h 1660874"/>
              <a:gd name="connsiteX3" fmla="*/ 1660874 w 1660874"/>
              <a:gd name="connsiteY3" fmla="*/ 10954 h 1660874"/>
              <a:gd name="connsiteX4" fmla="*/ 17812 w 1660874"/>
              <a:gd name="connsiteY4" fmla="*/ 1660874 h 1660874"/>
              <a:gd name="connsiteX5" fmla="*/ 2286 w 1660874"/>
              <a:gd name="connsiteY5" fmla="*/ 1660874 h 1660874"/>
              <a:gd name="connsiteX6" fmla="*/ 2286 w 1660874"/>
              <a:gd name="connsiteY6" fmla="*/ 1660874 h 1660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0874" h="1660874">
                <a:moveTo>
                  <a:pt x="2286" y="1660874"/>
                </a:moveTo>
                <a:lnTo>
                  <a:pt x="0" y="0"/>
                </a:lnTo>
                <a:lnTo>
                  <a:pt x="1660874" y="2286"/>
                </a:lnTo>
                <a:lnTo>
                  <a:pt x="1660874" y="10954"/>
                </a:lnTo>
                <a:lnTo>
                  <a:pt x="17812" y="1660874"/>
                </a:lnTo>
                <a:lnTo>
                  <a:pt x="2286" y="1660874"/>
                </a:lnTo>
                <a:lnTo>
                  <a:pt x="2286" y="166087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9949D4-4863-4EB4-07B7-1DE490BE5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599250" y="2076566"/>
            <a:ext cx="596697" cy="3557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C66188E6-7A98-AC66-FEEF-2258A532A8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601222" y="5633580"/>
            <a:ext cx="594723" cy="12244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26619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93AB473-5AA2-F8C2-52FE-444C26F552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-1274064"/>
            <a:ext cx="10652760" cy="1133856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BB5C6304-7175-022B-6047-B7061B9529B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51932"/>
            <a:ext cx="8266176" cy="558427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01E0B-6390-6AEC-5C53-5D538E158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03/12/2025</a:t>
            </a:r>
            <a:fld id="{FD138C57-8E3B-4697-92F8-0ED9B71F7E17}" type="datetime1">
              <a:rPr lang="en-US" smtClean="0"/>
              <a:t>6/10/2025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BD45BA7E-BB20-C646-2450-F8562ED92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B1D2082-DF85-D231-9624-6372331F3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D3E5FC2-5685-46E9-2717-E0629E608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603197" y="-1"/>
            <a:ext cx="592750" cy="20765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Graphic 21">
            <a:extLst>
              <a:ext uri="{FF2B5EF4-FFF2-40B4-BE49-F238E27FC236}">
                <a16:creationId xmlns:a16="http://schemas.microsoft.com/office/drawing/2014/main" id="{C526560E-0081-7213-2B8C-2BEC157A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603197" y="3590"/>
            <a:ext cx="592750" cy="2076568"/>
          </a:xfrm>
          <a:custGeom>
            <a:avLst/>
            <a:gdLst>
              <a:gd name="connsiteX0" fmla="*/ 2286 w 1660874"/>
              <a:gd name="connsiteY0" fmla="*/ 1660874 h 1660874"/>
              <a:gd name="connsiteX1" fmla="*/ 0 w 1660874"/>
              <a:gd name="connsiteY1" fmla="*/ 0 h 1660874"/>
              <a:gd name="connsiteX2" fmla="*/ 1660874 w 1660874"/>
              <a:gd name="connsiteY2" fmla="*/ 2286 h 1660874"/>
              <a:gd name="connsiteX3" fmla="*/ 1660874 w 1660874"/>
              <a:gd name="connsiteY3" fmla="*/ 10954 h 1660874"/>
              <a:gd name="connsiteX4" fmla="*/ 17812 w 1660874"/>
              <a:gd name="connsiteY4" fmla="*/ 1660874 h 1660874"/>
              <a:gd name="connsiteX5" fmla="*/ 2286 w 1660874"/>
              <a:gd name="connsiteY5" fmla="*/ 1660874 h 1660874"/>
              <a:gd name="connsiteX6" fmla="*/ 2286 w 1660874"/>
              <a:gd name="connsiteY6" fmla="*/ 1660874 h 1660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0874" h="1660874">
                <a:moveTo>
                  <a:pt x="2286" y="1660874"/>
                </a:moveTo>
                <a:lnTo>
                  <a:pt x="0" y="0"/>
                </a:lnTo>
                <a:lnTo>
                  <a:pt x="1660874" y="2286"/>
                </a:lnTo>
                <a:lnTo>
                  <a:pt x="1660874" y="10954"/>
                </a:lnTo>
                <a:lnTo>
                  <a:pt x="17812" y="1660874"/>
                </a:lnTo>
                <a:lnTo>
                  <a:pt x="2286" y="1660874"/>
                </a:lnTo>
                <a:lnTo>
                  <a:pt x="2286" y="166087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9A8E9E-14B4-DCD2-5039-79CFB3442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599250" y="2076566"/>
            <a:ext cx="596697" cy="3557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DBFDC890-4416-3434-05AF-08ECA9FC9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601222" y="5633580"/>
            <a:ext cx="594723" cy="12244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6814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50D50B0-843C-5B14-48D1-87F8D20010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03/12/2025</a:t>
            </a:r>
            <a:fld id="{FD138C57-8E3B-4697-92F8-0ED9B71F7E17}" type="datetime1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6ADB1-ED49-7629-9149-E16F9F0A2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49AE49E-D511-6279-081B-4E86B48E5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AD384D22-7069-5A9F-31CA-EEDEA8AAF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716760" y="-163879"/>
            <a:ext cx="312165" cy="638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6AE04790-7C0A-5078-4BBB-C4DBA5633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843383" y="-2398940"/>
            <a:ext cx="312165" cy="51084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5111550E-DD6C-68D9-796D-CC69B24BB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066943" y="-3066947"/>
            <a:ext cx="311361" cy="64452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1" name="Freeform: Shape 59">
            <a:extLst>
              <a:ext uri="{FF2B5EF4-FFF2-40B4-BE49-F238E27FC236}">
                <a16:creationId xmlns:a16="http://schemas.microsoft.com/office/drawing/2014/main" id="{29EB5C97-94A5-1E7B-8EEE-F0194617F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 flipV="1">
            <a:off x="5673214" y="-460675"/>
            <a:ext cx="312166" cy="1231903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9354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0EAFB48-77A7-BA54-C30E-13615B2CFC3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03/12/2025</a:t>
            </a:r>
            <a:fld id="{FD138C57-8E3B-4697-92F8-0ED9B71F7E17}" type="datetime1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CA297-04CE-E894-0801-F7FA853E1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802B948-797F-2EDF-6B6F-80E26357F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: Shape 59">
            <a:extLst>
              <a:ext uri="{FF2B5EF4-FFF2-40B4-BE49-F238E27FC236}">
                <a16:creationId xmlns:a16="http://schemas.microsoft.com/office/drawing/2014/main" id="{37AA86A7-00D3-E74F-78A0-15D0D5E67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886461" y="0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E6BF3A7D-5E07-57E7-65BD-0684EBF6B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V="1">
            <a:off x="11538341" y="890"/>
            <a:ext cx="654549" cy="6527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8DC52BC5-949D-F72A-1862-B4C2DF8AD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889" y="6204342"/>
            <a:ext cx="654546" cy="6527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: Shape 59">
            <a:extLst>
              <a:ext uri="{FF2B5EF4-FFF2-40B4-BE49-F238E27FC236}">
                <a16:creationId xmlns:a16="http://schemas.microsoft.com/office/drawing/2014/main" id="{64EF6841-D3F8-5018-9386-312A1A88C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52769" y="6203452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222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9DEA9FFE-FE2C-A2CF-6A54-6A11FD045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10693958" y="4558433"/>
            <a:ext cx="1498042" cy="22995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: Shape 59">
            <a:extLst>
              <a:ext uri="{FF2B5EF4-FFF2-40B4-BE49-F238E27FC236}">
                <a16:creationId xmlns:a16="http://schemas.microsoft.com/office/drawing/2014/main" id="{7F3191B1-5F85-BFE9-41AB-CC31EB42A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0693958" y="4558438"/>
            <a:ext cx="1498042" cy="2299562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1234440"/>
            <a:ext cx="8961120" cy="316992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4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1793" y="5540026"/>
            <a:ext cx="8961120" cy="466344"/>
          </a:xfrm>
        </p:spPr>
        <p:txBody>
          <a:bodyPr anchor="ctr">
            <a:no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751857FF-9996-86DA-9589-6D9F2E7183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03/12/2025</a:t>
            </a:r>
            <a:fld id="{FD138C57-8E3B-4697-92F8-0ED9B71F7E17}" type="datetime1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06B0CE-1E90-D91B-206A-1AAEF0D8B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A564268-0963-3A71-EC86-705E6E654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0AFCBF-0E31-230A-60F4-103AA780AE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693958" y="0"/>
            <a:ext cx="1498041" cy="24564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Freeform: Shape 59">
            <a:extLst>
              <a:ext uri="{FF2B5EF4-FFF2-40B4-BE49-F238E27FC236}">
                <a16:creationId xmlns:a16="http://schemas.microsoft.com/office/drawing/2014/main" id="{15B40AB6-F47D-71EB-5487-2535D533C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0702662" y="-1"/>
            <a:ext cx="1489338" cy="2456489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0880F52-3352-D5BD-BC6D-2567B22B1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693958" y="2456494"/>
            <a:ext cx="1498041" cy="2101947"/>
          </a:xfrm>
          <a:prstGeom prst="rect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693C49F-06BF-DE6C-456D-E415925B3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10693958" y="3813296"/>
            <a:ext cx="1497360" cy="745145"/>
          </a:xfrm>
          <a:custGeom>
            <a:avLst/>
            <a:gdLst>
              <a:gd name="connsiteX0" fmla="*/ 0 w 2351450"/>
              <a:gd name="connsiteY0" fmla="*/ 0 h 1170173"/>
              <a:gd name="connsiteX1" fmla="*/ 2351450 w 2351450"/>
              <a:gd name="connsiteY1" fmla="*/ 0 h 1170173"/>
              <a:gd name="connsiteX2" fmla="*/ 2345674 w 2351450"/>
              <a:gd name="connsiteY2" fmla="*/ 114394 h 1170173"/>
              <a:gd name="connsiteX3" fmla="*/ 1175725 w 2351450"/>
              <a:gd name="connsiteY3" fmla="*/ 1170173 h 1170173"/>
              <a:gd name="connsiteX4" fmla="*/ 5777 w 2351450"/>
              <a:gd name="connsiteY4" fmla="*/ 114394 h 1170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1450" h="1170173">
                <a:moveTo>
                  <a:pt x="0" y="0"/>
                </a:moveTo>
                <a:lnTo>
                  <a:pt x="2351450" y="0"/>
                </a:lnTo>
                <a:lnTo>
                  <a:pt x="2345674" y="114394"/>
                </a:lnTo>
                <a:cubicBezTo>
                  <a:pt x="2285450" y="707410"/>
                  <a:pt x="1784630" y="1170173"/>
                  <a:pt x="1175725" y="1170173"/>
                </a:cubicBezTo>
                <a:cubicBezTo>
                  <a:pt x="566821" y="1170173"/>
                  <a:pt x="66001" y="707410"/>
                  <a:pt x="5777" y="1143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8629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1919"/>
            <a:ext cx="10515600" cy="1132258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147455"/>
            <a:ext cx="5181600" cy="3878625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2200" y="2147455"/>
            <a:ext cx="5181600" cy="3878625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3951C9BE-1BC0-DA0E-97D3-AEEBAEC891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03/12/2025</a:t>
            </a:r>
            <a:fld id="{FD138C57-8E3B-4697-92F8-0ED9B71F7E17}" type="datetime1">
              <a:rPr lang="en-US" smtClean="0"/>
              <a:t>6/10/2025</a:t>
            </a:fld>
            <a:endParaRPr lang="en-US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2A408A81-CDF6-5FC4-EB66-DF74E6CD6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84B2F785-3677-7806-7A3C-AB27487BB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Rectangle 6">
            <a:extLst>
              <a:ext uri="{FF2B5EF4-FFF2-40B4-BE49-F238E27FC236}">
                <a16:creationId xmlns:a16="http://schemas.microsoft.com/office/drawing/2014/main" id="{0792B4B1-A255-634B-7113-0BE8BAE88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716760" y="-163879"/>
            <a:ext cx="312165" cy="638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2" name="Rectangle 6">
            <a:extLst>
              <a:ext uri="{FF2B5EF4-FFF2-40B4-BE49-F238E27FC236}">
                <a16:creationId xmlns:a16="http://schemas.microsoft.com/office/drawing/2014/main" id="{3E17EB6F-9BB3-4A94-402E-FAD02B2C5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843383" y="-2398940"/>
            <a:ext cx="312165" cy="51084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3" name="Rectangle 6">
            <a:extLst>
              <a:ext uri="{FF2B5EF4-FFF2-40B4-BE49-F238E27FC236}">
                <a16:creationId xmlns:a16="http://schemas.microsoft.com/office/drawing/2014/main" id="{B5C09CFD-5DB4-D507-3AC9-437BB1B64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066943" y="-3066947"/>
            <a:ext cx="311361" cy="64452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4" name="Freeform: Shape 59">
            <a:extLst>
              <a:ext uri="{FF2B5EF4-FFF2-40B4-BE49-F238E27FC236}">
                <a16:creationId xmlns:a16="http://schemas.microsoft.com/office/drawing/2014/main" id="{3D77659E-88C7-E969-8E1D-2B9E7B09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 flipV="1">
            <a:off x="5673214" y="-460675"/>
            <a:ext cx="312166" cy="1231903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796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1F45E22-547F-B6E1-5F51-CFECC13B2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-7621" y="6245509"/>
            <a:ext cx="5134119" cy="6124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D43FFF1-DDFA-80AA-76D1-22BD8FF1A0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32261" y="482261"/>
            <a:ext cx="5828395" cy="3987800"/>
          </a:xfrm>
        </p:spPr>
        <p:txBody>
          <a:bodyPr lIns="0" tIns="0" rIns="0" bIns="0"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A507D3A1-9DD8-7489-4AF4-BA29A6CDB4C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32260" y="4625351"/>
            <a:ext cx="5828396" cy="891675"/>
          </a:xfr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3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35CA494-5B62-D1F6-0DF6-40D86758938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364491" y="1339850"/>
            <a:ext cx="3762007" cy="4905375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00F3AF08-58B8-1240-DC7F-D213996B2AE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671050" y="5982369"/>
            <a:ext cx="1589606" cy="266701"/>
          </a:xfrm>
        </p:spPr>
        <p:txBody>
          <a:bodyPr lIns="0" tIns="0" rIns="0" bIns="0"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r>
              <a:rPr lang="en-US" sz="1600"/>
              <a:t>Presenter Name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CAC3F6DD-F963-7D20-7D44-A9471028FB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03/12/2025</a:t>
            </a:r>
            <a:fld id="{FD138C57-8E3B-4697-92F8-0ED9B71F7E17}" type="datetime1">
              <a:rPr lang="en-US" smtClean="0"/>
              <a:pPr/>
              <a:t>6/10/2025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D3E5DEB-74C0-2DEA-0038-2F0044213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 lIns="0" tIns="0" rIns="0" bIns="0"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EFCC32E-F87E-343D-5B5C-6507310CA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 lIns="0" tIns="0" rIns="0" bIns="0"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30E8E679-660F-5B58-91D7-9E0CDF0AB6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" y="-3"/>
            <a:ext cx="1360674" cy="22320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5" name="Freeform: Shape 59">
            <a:extLst>
              <a:ext uri="{FF2B5EF4-FFF2-40B4-BE49-F238E27FC236}">
                <a16:creationId xmlns:a16="http://schemas.microsoft.com/office/drawing/2014/main" id="{8587E180-57E3-C8FA-E365-AB365B7F4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7937" y="-5"/>
            <a:ext cx="1352738" cy="2232015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C2F644D-1D4F-6486-A506-5B5A7BE49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0" y="2232018"/>
            <a:ext cx="1360677" cy="1916648"/>
          </a:xfrm>
          <a:prstGeom prst="rect">
            <a:avLst/>
          </a:pr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Freeform: Shape 9">
            <a:extLst>
              <a:ext uri="{FF2B5EF4-FFF2-40B4-BE49-F238E27FC236}">
                <a16:creationId xmlns:a16="http://schemas.microsoft.com/office/drawing/2014/main" id="{155A9F5C-6C2B-B9A0-9DF2-D4B82FBE6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3471537"/>
            <a:ext cx="1360678" cy="677127"/>
          </a:xfrm>
          <a:custGeom>
            <a:avLst/>
            <a:gdLst>
              <a:gd name="connsiteX0" fmla="*/ 0 w 2351450"/>
              <a:gd name="connsiteY0" fmla="*/ 0 h 1170173"/>
              <a:gd name="connsiteX1" fmla="*/ 2351450 w 2351450"/>
              <a:gd name="connsiteY1" fmla="*/ 0 h 1170173"/>
              <a:gd name="connsiteX2" fmla="*/ 2345674 w 2351450"/>
              <a:gd name="connsiteY2" fmla="*/ 114394 h 1170173"/>
              <a:gd name="connsiteX3" fmla="*/ 1175725 w 2351450"/>
              <a:gd name="connsiteY3" fmla="*/ 1170173 h 1170173"/>
              <a:gd name="connsiteX4" fmla="*/ 5777 w 2351450"/>
              <a:gd name="connsiteY4" fmla="*/ 114394 h 1170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1450" h="1170173">
                <a:moveTo>
                  <a:pt x="0" y="0"/>
                </a:moveTo>
                <a:lnTo>
                  <a:pt x="2351450" y="0"/>
                </a:lnTo>
                <a:lnTo>
                  <a:pt x="2345674" y="114394"/>
                </a:lnTo>
                <a:cubicBezTo>
                  <a:pt x="2285450" y="707410"/>
                  <a:pt x="1784630" y="1170173"/>
                  <a:pt x="1175725" y="1170173"/>
                </a:cubicBezTo>
                <a:cubicBezTo>
                  <a:pt x="566821" y="1170173"/>
                  <a:pt x="66001" y="707410"/>
                  <a:pt x="5777" y="1143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6B928C87-B3CE-A38B-38D7-B0948D3E4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-2" y="4148664"/>
            <a:ext cx="1360677" cy="20968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: Shape 59">
            <a:extLst>
              <a:ext uri="{FF2B5EF4-FFF2-40B4-BE49-F238E27FC236}">
                <a16:creationId xmlns:a16="http://schemas.microsoft.com/office/drawing/2014/main" id="{1F867251-402A-C2DE-7D05-B8E48B7E7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0" y="4148663"/>
            <a:ext cx="1360678" cy="2096842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1B4E1136-DFDD-32BF-5846-514278A0F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10734332" y="-700191"/>
            <a:ext cx="274322" cy="16747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4973B099-8DFA-53FB-1105-A26CC3601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11814480" y="-103514"/>
            <a:ext cx="274322" cy="4813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71888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6374" y="838988"/>
            <a:ext cx="10461626" cy="1143292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4000" y="2142935"/>
            <a:ext cx="5157787" cy="55983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4000" y="2844801"/>
            <a:ext cx="5157788" cy="3174212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64812" y="2142935"/>
            <a:ext cx="5183188" cy="55983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64812" y="2844801"/>
            <a:ext cx="5183188" cy="3174212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54F43-A159-C557-9E6B-CFF4F1036926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03/12/2025</a:t>
            </a:r>
            <a:fld id="{FD138C57-8E3B-4697-92F8-0ED9B71F7E17}" type="datetime1">
              <a:rPr lang="en-US" smtClean="0"/>
              <a:pPr/>
              <a:t>6/10/2025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669F11A-4BB7-E399-ADBB-0F360C066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56F30B9-EE4B-C493-7E8E-D3B0E35E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16">
            <a:extLst>
              <a:ext uri="{FF2B5EF4-FFF2-40B4-BE49-F238E27FC236}">
                <a16:creationId xmlns:a16="http://schemas.microsoft.com/office/drawing/2014/main" id="{03AB0DEF-0DAF-10A0-D371-A2D5CFF30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6467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Freeform: Shape 17">
            <a:extLst>
              <a:ext uri="{FF2B5EF4-FFF2-40B4-BE49-F238E27FC236}">
                <a16:creationId xmlns:a16="http://schemas.microsoft.com/office/drawing/2014/main" id="{CE00B65A-4DD3-A66E-7B7D-B1480BCB5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4589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Freeform: Shape 19">
            <a:extLst>
              <a:ext uri="{FF2B5EF4-FFF2-40B4-BE49-F238E27FC236}">
                <a16:creationId xmlns:a16="http://schemas.microsoft.com/office/drawing/2014/main" id="{69C3029D-7FB9-5E45-82D3-D6A8844A6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Freeform: Shape 18">
            <a:extLst>
              <a:ext uri="{FF2B5EF4-FFF2-40B4-BE49-F238E27FC236}">
                <a16:creationId xmlns:a16="http://schemas.microsoft.com/office/drawing/2014/main" id="{BE1498E0-4720-9D5C-04B8-B5A813618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78123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08934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86783"/>
            <a:ext cx="10504000" cy="1132258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Picture Placeholder21">
            <a:extLst>
              <a:ext uri="{FF2B5EF4-FFF2-40B4-BE49-F238E27FC236}">
                <a16:creationId xmlns:a16="http://schemas.microsoft.com/office/drawing/2014/main" id="{D0542117-0280-7EF2-981E-7EBEEA22B83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80778" y="2533650"/>
            <a:ext cx="2684463" cy="1431925"/>
          </a:xfrm>
        </p:spPr>
        <p:txBody>
          <a:bodyPr/>
          <a:lstStyle/>
          <a:p>
            <a:endParaRPr lang="en-GB"/>
          </a:p>
        </p:txBody>
      </p:sp>
      <p:sp>
        <p:nvSpPr>
          <p:cNvPr id="8" name="Text Placeholder 35">
            <a:extLst>
              <a:ext uri="{FF2B5EF4-FFF2-40B4-BE49-F238E27FC236}">
                <a16:creationId xmlns:a16="http://schemas.microsoft.com/office/drawing/2014/main" id="{C0CA7D34-E67D-8E1E-D764-4EEF48B5F10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372424" y="4044953"/>
            <a:ext cx="2692817" cy="6807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35">
            <a:extLst>
              <a:ext uri="{FF2B5EF4-FFF2-40B4-BE49-F238E27FC236}">
                <a16:creationId xmlns:a16="http://schemas.microsoft.com/office/drawing/2014/main" id="{BF9C1CC2-757F-2074-A27F-0C3465D031C7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372424" y="4860184"/>
            <a:ext cx="2692817" cy="879610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400"/>
            </a:lvl1pPr>
            <a:lvl2pPr algn="ctr">
              <a:spcBef>
                <a:spcPts val="0"/>
              </a:spcBef>
              <a:defRPr sz="1400"/>
            </a:lvl2pPr>
            <a:lvl3pPr algn="ctr">
              <a:spcBef>
                <a:spcPts val="0"/>
              </a:spcBef>
              <a:defRPr sz="1400"/>
            </a:lvl3pPr>
            <a:lvl4pPr algn="ctr">
              <a:spcBef>
                <a:spcPts val="0"/>
              </a:spcBef>
              <a:defRPr sz="1400"/>
            </a:lvl4pPr>
            <a:lvl5pPr algn="ctr"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Picture Placeholder21">
            <a:extLst>
              <a:ext uri="{FF2B5EF4-FFF2-40B4-BE49-F238E27FC236}">
                <a16:creationId xmlns:a16="http://schemas.microsoft.com/office/drawing/2014/main" id="{57B833E3-1027-D68D-486F-417BDE65BF4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753768" y="2533650"/>
            <a:ext cx="2684463" cy="1431925"/>
          </a:xfrm>
        </p:spPr>
        <p:txBody>
          <a:bodyPr/>
          <a:lstStyle/>
          <a:p>
            <a:endParaRPr lang="en-GB"/>
          </a:p>
        </p:txBody>
      </p:sp>
      <p:sp>
        <p:nvSpPr>
          <p:cNvPr id="12" name="Text Placeholder 35">
            <a:extLst>
              <a:ext uri="{FF2B5EF4-FFF2-40B4-BE49-F238E27FC236}">
                <a16:creationId xmlns:a16="http://schemas.microsoft.com/office/drawing/2014/main" id="{51119BFC-5232-31B7-0199-2BC44B1610E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4745414" y="4044953"/>
            <a:ext cx="2692817" cy="6807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35">
            <a:extLst>
              <a:ext uri="{FF2B5EF4-FFF2-40B4-BE49-F238E27FC236}">
                <a16:creationId xmlns:a16="http://schemas.microsoft.com/office/drawing/2014/main" id="{5B52BFC0-79AE-E39B-C284-97D8EDBCA7A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45414" y="4860184"/>
            <a:ext cx="2692817" cy="879610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400"/>
            </a:lvl1pPr>
            <a:lvl2pPr algn="ctr">
              <a:spcBef>
                <a:spcPts val="0"/>
              </a:spcBef>
              <a:defRPr sz="1400"/>
            </a:lvl2pPr>
            <a:lvl3pPr algn="ctr">
              <a:spcBef>
                <a:spcPts val="0"/>
              </a:spcBef>
              <a:defRPr sz="1400"/>
            </a:lvl3pPr>
            <a:lvl4pPr algn="ctr">
              <a:spcBef>
                <a:spcPts val="0"/>
              </a:spcBef>
              <a:defRPr sz="1400"/>
            </a:lvl4pPr>
            <a:lvl5pPr algn="ctr"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Picture Placeholder 21">
            <a:extLst>
              <a:ext uri="{FF2B5EF4-FFF2-40B4-BE49-F238E27FC236}">
                <a16:creationId xmlns:a16="http://schemas.microsoft.com/office/drawing/2014/main" id="{CF406033-2018-29A3-CCC9-6C9E44FD5D1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14789" y="2533650"/>
            <a:ext cx="2684463" cy="1431925"/>
          </a:xfrm>
        </p:spPr>
        <p:txBody>
          <a:bodyPr/>
          <a:lstStyle/>
          <a:p>
            <a:endParaRPr lang="en-GB"/>
          </a:p>
        </p:txBody>
      </p:sp>
      <p:sp>
        <p:nvSpPr>
          <p:cNvPr id="18" name="Text Placeholder 35">
            <a:extLst>
              <a:ext uri="{FF2B5EF4-FFF2-40B4-BE49-F238E27FC236}">
                <a16:creationId xmlns:a16="http://schemas.microsoft.com/office/drawing/2014/main" id="{C3ED7ECE-1ADF-CD96-C30D-6F02AC54B1F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8106435" y="4044953"/>
            <a:ext cx="2692817" cy="6807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Text Placeholder 35">
            <a:extLst>
              <a:ext uri="{FF2B5EF4-FFF2-40B4-BE49-F238E27FC236}">
                <a16:creationId xmlns:a16="http://schemas.microsoft.com/office/drawing/2014/main" id="{12DF7936-36F7-44AF-D721-23AB6274392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106435" y="4860184"/>
            <a:ext cx="2692817" cy="879610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400"/>
            </a:lvl1pPr>
            <a:lvl2pPr algn="ctr">
              <a:spcBef>
                <a:spcPts val="0"/>
              </a:spcBef>
              <a:defRPr sz="1400"/>
            </a:lvl2pPr>
            <a:lvl3pPr algn="ctr">
              <a:spcBef>
                <a:spcPts val="0"/>
              </a:spcBef>
              <a:defRPr sz="1400"/>
            </a:lvl3pPr>
            <a:lvl4pPr algn="ctr">
              <a:spcBef>
                <a:spcPts val="0"/>
              </a:spcBef>
              <a:defRPr sz="1400"/>
            </a:lvl4pPr>
            <a:lvl5pPr algn="ctr"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33EABF6-4EA1-0F72-47E7-E214CDBF7DD4}"/>
              </a:ext>
            </a:extLst>
          </p:cNvPr>
          <p:cNvSpPr>
            <a:spLocks noGrp="1"/>
          </p:cNvSpPr>
          <p:nvPr>
            <p:ph type="dt" sz="half" idx="45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03/12/2025</a:t>
            </a:r>
            <a:fld id="{FD138C57-8E3B-4697-92F8-0ED9B71F7E17}" type="datetime1">
              <a:rPr lang="en-US" smtClean="0"/>
              <a:pPr/>
              <a:t>6/10/2025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3BA8BAB-E3F7-7F34-F87D-AA46C5710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E3977F9-FC55-44B0-53B8-ADB4C12EC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59">
            <a:extLst>
              <a:ext uri="{FF2B5EF4-FFF2-40B4-BE49-F238E27FC236}">
                <a16:creationId xmlns:a16="http://schemas.microsoft.com/office/drawing/2014/main" id="{ED3CEBA7-0265-2989-2EC6-ED2043F33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886461" y="0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A25533D8-30B7-6701-E92E-C0BA672DC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V="1">
            <a:off x="11538341" y="890"/>
            <a:ext cx="654549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C35F9418-7400-2BD9-AE41-597ECEA37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889" y="6204342"/>
            <a:ext cx="654546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: Shape 59">
            <a:extLst>
              <a:ext uri="{FF2B5EF4-FFF2-40B4-BE49-F238E27FC236}">
                <a16:creationId xmlns:a16="http://schemas.microsoft.com/office/drawing/2014/main" id="{C0743258-BC4B-50FD-71BE-9D97DF0A8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52769" y="6203452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8858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86783"/>
            <a:ext cx="10504000" cy="1132258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" name="Text Placeholder 35">
            <a:extLst>
              <a:ext uri="{FF2B5EF4-FFF2-40B4-BE49-F238E27FC236}">
                <a16:creationId xmlns:a16="http://schemas.microsoft.com/office/drawing/2014/main" id="{A6D91015-EB22-C504-4A41-5D8469D6BF3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064866" y="2456269"/>
            <a:ext cx="3568837" cy="60960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5">
            <a:extLst>
              <a:ext uri="{FF2B5EF4-FFF2-40B4-BE49-F238E27FC236}">
                <a16:creationId xmlns:a16="http://schemas.microsoft.com/office/drawing/2014/main" id="{532D2B12-D41E-8DA0-8841-A776ACF449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064866" y="3200395"/>
            <a:ext cx="3568837" cy="789658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1400"/>
            </a:lvl2pPr>
            <a:lvl3pPr algn="ctr">
              <a:spcBef>
                <a:spcPts val="0"/>
              </a:spcBef>
              <a:defRPr sz="1400"/>
            </a:lvl3pPr>
            <a:lvl4pPr algn="ctr">
              <a:spcBef>
                <a:spcPts val="0"/>
              </a:spcBef>
              <a:defRPr sz="1400"/>
            </a:lvl4pPr>
            <a:lvl5pPr algn="ctr"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35">
            <a:extLst>
              <a:ext uri="{FF2B5EF4-FFF2-40B4-BE49-F238E27FC236}">
                <a16:creationId xmlns:a16="http://schemas.microsoft.com/office/drawing/2014/main" id="{40A11E8F-696A-E4EF-90AF-7299A387E89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56353" y="2456269"/>
            <a:ext cx="3568837" cy="60960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35">
            <a:extLst>
              <a:ext uri="{FF2B5EF4-FFF2-40B4-BE49-F238E27FC236}">
                <a16:creationId xmlns:a16="http://schemas.microsoft.com/office/drawing/2014/main" id="{ED0764D2-EF05-95D7-E518-B428DEA78A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556353" y="3200395"/>
            <a:ext cx="3568837" cy="789658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1400"/>
            </a:lvl2pPr>
            <a:lvl3pPr algn="ctr">
              <a:spcBef>
                <a:spcPts val="0"/>
              </a:spcBef>
              <a:defRPr sz="1400"/>
            </a:lvl3pPr>
            <a:lvl4pPr algn="ctr">
              <a:spcBef>
                <a:spcPts val="0"/>
              </a:spcBef>
              <a:defRPr sz="1400"/>
            </a:lvl4pPr>
            <a:lvl5pPr algn="ctr"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35">
            <a:extLst>
              <a:ext uri="{FF2B5EF4-FFF2-40B4-BE49-F238E27FC236}">
                <a16:creationId xmlns:a16="http://schemas.microsoft.com/office/drawing/2014/main" id="{C07DDEA9-66DD-7AAA-0D2F-798B2B9629E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064866" y="4332161"/>
            <a:ext cx="3568837" cy="60960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Text Placeholder 35">
            <a:extLst>
              <a:ext uri="{FF2B5EF4-FFF2-40B4-BE49-F238E27FC236}">
                <a16:creationId xmlns:a16="http://schemas.microsoft.com/office/drawing/2014/main" id="{D27F749F-CAF5-FF7B-7CF9-192E8764322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064866" y="5076287"/>
            <a:ext cx="3568837" cy="789658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1400"/>
            </a:lvl2pPr>
            <a:lvl3pPr algn="ctr">
              <a:spcBef>
                <a:spcPts val="0"/>
              </a:spcBef>
              <a:defRPr sz="1400"/>
            </a:lvl3pPr>
            <a:lvl4pPr algn="ctr">
              <a:spcBef>
                <a:spcPts val="0"/>
              </a:spcBef>
              <a:defRPr sz="1400"/>
            </a:lvl4pPr>
            <a:lvl5pPr algn="ctr"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C192F01-6AB2-5F7C-6D0A-CB9465FB2B1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56353" y="4332161"/>
            <a:ext cx="3568837" cy="60960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35">
            <a:extLst>
              <a:ext uri="{FF2B5EF4-FFF2-40B4-BE49-F238E27FC236}">
                <a16:creationId xmlns:a16="http://schemas.microsoft.com/office/drawing/2014/main" id="{92B7605E-FACE-97D3-9DDD-CBD52582C52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556353" y="5076287"/>
            <a:ext cx="3568837" cy="789658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1400"/>
            </a:lvl2pPr>
            <a:lvl3pPr algn="ctr">
              <a:spcBef>
                <a:spcPts val="0"/>
              </a:spcBef>
              <a:defRPr sz="1400"/>
            </a:lvl3pPr>
            <a:lvl4pPr algn="ctr">
              <a:spcBef>
                <a:spcPts val="0"/>
              </a:spcBef>
              <a:defRPr sz="1400"/>
            </a:lvl4pPr>
            <a:lvl5pPr algn="ctr"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077065C-2494-1885-831E-3BA6D45D1B23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03/12/2025</a:t>
            </a:r>
            <a:fld id="{FD138C57-8E3B-4697-92F8-0ED9B71F7E17}" type="datetime1">
              <a:rPr lang="en-US" smtClean="0"/>
              <a:pPr/>
              <a:t>6/10/2025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3BA8BAB-E3F7-7F34-F87D-AA46C5710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E3977F9-FC55-44B0-53B8-ADB4C12EC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16">
            <a:extLst>
              <a:ext uri="{FF2B5EF4-FFF2-40B4-BE49-F238E27FC236}">
                <a16:creationId xmlns:a16="http://schemas.microsoft.com/office/drawing/2014/main" id="{9495CF4B-5A18-C9CB-401F-E668B73D1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6467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Freeform: Shape 17">
            <a:extLst>
              <a:ext uri="{FF2B5EF4-FFF2-40B4-BE49-F238E27FC236}">
                <a16:creationId xmlns:a16="http://schemas.microsoft.com/office/drawing/2014/main" id="{A3A58E7B-24DB-5995-5E8D-E19B88CD1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4589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Freeform: Shape 19">
            <a:extLst>
              <a:ext uri="{FF2B5EF4-FFF2-40B4-BE49-F238E27FC236}">
                <a16:creationId xmlns:a16="http://schemas.microsoft.com/office/drawing/2014/main" id="{7AEF2BAC-C579-9EFD-2089-8AAF5C6A9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Freeform: Shape 18">
            <a:extLst>
              <a:ext uri="{FF2B5EF4-FFF2-40B4-BE49-F238E27FC236}">
                <a16:creationId xmlns:a16="http://schemas.microsoft.com/office/drawing/2014/main" id="{5D70562F-DEEF-5606-F5E8-63AEA8B62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78123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506040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86783"/>
            <a:ext cx="10504000" cy="1132258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E932CF8-809C-FD53-EC2F-3F8B262C9E1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28775" y="2362200"/>
            <a:ext cx="1122363" cy="1482577"/>
          </a:xfrm>
        </p:spPr>
        <p:txBody>
          <a:bodyPr/>
          <a:lstStyle/>
          <a:p>
            <a:endParaRPr lang="en-GB"/>
          </a:p>
        </p:txBody>
      </p:sp>
      <p:sp>
        <p:nvSpPr>
          <p:cNvPr id="35" name="Text Placeholder 35">
            <a:extLst>
              <a:ext uri="{FF2B5EF4-FFF2-40B4-BE49-F238E27FC236}">
                <a16:creationId xmlns:a16="http://schemas.microsoft.com/office/drawing/2014/main" id="{C5471E28-499C-13C5-B42B-B8FC431D73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930248" y="2355585"/>
            <a:ext cx="2683398" cy="60960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A5EC27E-AE02-883E-31F5-32208B9F14C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930248" y="3099711"/>
            <a:ext cx="2683398" cy="78965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Picture Placeholder 30">
            <a:extLst>
              <a:ext uri="{FF2B5EF4-FFF2-40B4-BE49-F238E27FC236}">
                <a16:creationId xmlns:a16="http://schemas.microsoft.com/office/drawing/2014/main" id="{5771AF9B-91C5-4FCF-3268-BEF15CB2C65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78356" y="2362200"/>
            <a:ext cx="1122363" cy="1482577"/>
          </a:xfrm>
        </p:spPr>
        <p:txBody>
          <a:bodyPr/>
          <a:lstStyle/>
          <a:p>
            <a:endParaRPr lang="en-GB"/>
          </a:p>
        </p:txBody>
      </p:sp>
      <p:sp>
        <p:nvSpPr>
          <p:cNvPr id="37" name="Text Placeholder 35">
            <a:extLst>
              <a:ext uri="{FF2B5EF4-FFF2-40B4-BE49-F238E27FC236}">
                <a16:creationId xmlns:a16="http://schemas.microsoft.com/office/drawing/2014/main" id="{16CD61A4-9D01-CB18-B80D-F0D20394AF2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76966" y="2355585"/>
            <a:ext cx="2683398" cy="60960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8" name="Text Placeholder 35">
            <a:extLst>
              <a:ext uri="{FF2B5EF4-FFF2-40B4-BE49-F238E27FC236}">
                <a16:creationId xmlns:a16="http://schemas.microsoft.com/office/drawing/2014/main" id="{EA936668-A06C-15E6-9A5A-A170E3C8A6D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76966" y="3099711"/>
            <a:ext cx="2683398" cy="78965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66E6D2AA-72F5-D5EB-9F7A-61EFDB86790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628775" y="4307775"/>
            <a:ext cx="1122363" cy="1482577"/>
          </a:xfrm>
        </p:spPr>
        <p:txBody>
          <a:bodyPr/>
          <a:lstStyle/>
          <a:p>
            <a:endParaRPr lang="en-GB"/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06D78574-9004-D5A4-06C4-6DE8A9BCBC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930248" y="4280325"/>
            <a:ext cx="2683398" cy="60960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9A4992FB-C1F4-515B-6938-346345DE2B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930248" y="5024451"/>
            <a:ext cx="2683398" cy="78965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Picture Placeholder 30">
            <a:extLst>
              <a:ext uri="{FF2B5EF4-FFF2-40B4-BE49-F238E27FC236}">
                <a16:creationId xmlns:a16="http://schemas.microsoft.com/office/drawing/2014/main" id="{D7A8246B-3515-AD53-2508-3FC029202DA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78356" y="4307775"/>
            <a:ext cx="1122363" cy="1482577"/>
          </a:xfrm>
        </p:spPr>
        <p:txBody>
          <a:bodyPr/>
          <a:lstStyle/>
          <a:p>
            <a:endParaRPr lang="en-GB"/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1FFCB778-56FA-17FD-49C7-D7F1BDD26C1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76966" y="4280325"/>
            <a:ext cx="2683398" cy="60960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Text Placeholder 35">
            <a:extLst>
              <a:ext uri="{FF2B5EF4-FFF2-40B4-BE49-F238E27FC236}">
                <a16:creationId xmlns:a16="http://schemas.microsoft.com/office/drawing/2014/main" id="{7AAE6DE1-1F3D-F4AB-184E-8A3A4CEDCDC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76966" y="5024451"/>
            <a:ext cx="2683398" cy="78965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F563E81-A6F0-648D-DCF7-BFF1870E755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03/12/2025</a:t>
            </a:r>
            <a:fld id="{FD138C57-8E3B-4697-92F8-0ED9B71F7E17}" type="datetime1">
              <a:rPr lang="en-US" smtClean="0"/>
              <a:pPr/>
              <a:t>6/10/2025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3BA8BAB-E3F7-7F34-F87D-AA46C5710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E3977F9-FC55-44B0-53B8-ADB4C12EC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reeform: Shape 59">
            <a:extLst>
              <a:ext uri="{FF2B5EF4-FFF2-40B4-BE49-F238E27FC236}">
                <a16:creationId xmlns:a16="http://schemas.microsoft.com/office/drawing/2014/main" id="{EB1495DF-573A-3AAB-5854-8A09491BA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886461" y="0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BD49C3F5-81F6-6E72-50FF-8F3AEFA13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V="1">
            <a:off x="11538341" y="890"/>
            <a:ext cx="654549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EEEEF2-460E-B70B-6230-10A7994EF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889" y="6204342"/>
            <a:ext cx="654546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: Shape 59">
            <a:extLst>
              <a:ext uri="{FF2B5EF4-FFF2-40B4-BE49-F238E27FC236}">
                <a16:creationId xmlns:a16="http://schemas.microsoft.com/office/drawing/2014/main" id="{C4E3626D-71B6-6652-8FE1-40921DF05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52769" y="6203452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0220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86783"/>
            <a:ext cx="10504000" cy="1132258"/>
          </a:xfrm>
        </p:spPr>
        <p:txBody>
          <a:bodyPr anchor="ctr">
            <a:noAutofit/>
          </a:bodyPr>
          <a:lstStyle>
            <a:lvl1pPr algn="l">
              <a:defRPr sz="36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EE5EE63-A6DA-348D-8495-E51900A59A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9788" y="2366167"/>
            <a:ext cx="3255962" cy="3604422"/>
          </a:xfrm>
        </p:spPr>
        <p:txBody>
          <a:bodyPr/>
          <a:lstStyle/>
          <a:p>
            <a:endParaRPr lang="en-GB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94087FA0-09BB-9F62-C383-36B2C6623B9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34844" y="2146300"/>
            <a:ext cx="3102631" cy="60960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35">
            <a:extLst>
              <a:ext uri="{FF2B5EF4-FFF2-40B4-BE49-F238E27FC236}">
                <a16:creationId xmlns:a16="http://schemas.microsoft.com/office/drawing/2014/main" id="{1156A739-AA76-7366-9AE0-D20D44A62F1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34844" y="2890426"/>
            <a:ext cx="3102631" cy="102183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8" name="Text Placeholder 35">
            <a:extLst>
              <a:ext uri="{FF2B5EF4-FFF2-40B4-BE49-F238E27FC236}">
                <a16:creationId xmlns:a16="http://schemas.microsoft.com/office/drawing/2014/main" id="{57BB261E-3856-D4EB-E49A-A805AA8CA0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35143" y="2146300"/>
            <a:ext cx="3102631" cy="60960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14EE8DBC-744D-FDE5-F388-611D6C0C16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235143" y="2890426"/>
            <a:ext cx="3102631" cy="102183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29E55623-928E-5F9E-2EBB-9C1009DA21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634844" y="4195512"/>
            <a:ext cx="3102631" cy="60960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E7542672-472E-0E16-8066-DFA62799082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634844" y="4939638"/>
            <a:ext cx="3102631" cy="102183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Text Placeholder 35">
            <a:extLst>
              <a:ext uri="{FF2B5EF4-FFF2-40B4-BE49-F238E27FC236}">
                <a16:creationId xmlns:a16="http://schemas.microsoft.com/office/drawing/2014/main" id="{8D6428D0-36EF-16D7-741F-B91DFF9CC9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235143" y="4195512"/>
            <a:ext cx="3102631" cy="60960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0BCE5C17-683A-5D3B-ECCE-2C25D14F893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235143" y="4939638"/>
            <a:ext cx="3102631" cy="102183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F234816-4552-682C-7011-792489AA851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03/12/2025</a:t>
            </a:r>
            <a:fld id="{FD138C57-8E3B-4697-92F8-0ED9B71F7E17}" type="datetime1">
              <a:rPr lang="en-US" smtClean="0"/>
              <a:pPr/>
              <a:t>6/10/2025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3BA8BAB-E3F7-7F34-F87D-AA46C5710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E3977F9-FC55-44B0-53B8-ADB4C12EC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reeform: Shape 59">
            <a:extLst>
              <a:ext uri="{FF2B5EF4-FFF2-40B4-BE49-F238E27FC236}">
                <a16:creationId xmlns:a16="http://schemas.microsoft.com/office/drawing/2014/main" id="{516C1398-A7AF-C02F-934D-C37C5E987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886461" y="0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9B38EA50-6705-E42C-3897-B0D76FAA8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V="1">
            <a:off x="11538341" y="890"/>
            <a:ext cx="654549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BF1543-7A6B-249C-1650-3EFEB63C1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889" y="6204342"/>
            <a:ext cx="654546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: Shape 59">
            <a:extLst>
              <a:ext uri="{FF2B5EF4-FFF2-40B4-BE49-F238E27FC236}">
                <a16:creationId xmlns:a16="http://schemas.microsoft.com/office/drawing/2014/main" id="{BBAD9B21-7393-1499-E59D-EA109D80C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52769" y="6203452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24757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>
            <a:extLst>
              <a:ext uri="{FF2B5EF4-FFF2-40B4-BE49-F238E27FC236}">
                <a16:creationId xmlns:a16="http://schemas.microsoft.com/office/drawing/2014/main" id="{CC5A7648-D01A-875E-E9BB-ED5949D47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66930" y="5779705"/>
            <a:ext cx="311361" cy="1845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86783"/>
            <a:ext cx="10504000" cy="1132258"/>
          </a:xfrm>
        </p:spPr>
        <p:txBody>
          <a:bodyPr anchor="ctr">
            <a:noAutofit/>
          </a:bodyPr>
          <a:lstStyle>
            <a:lvl1pPr algn="l">
              <a:defRPr sz="36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35EC3073-FA99-7015-CBD2-0E3B9CE430C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41988" y="2331669"/>
            <a:ext cx="2302850" cy="1255082"/>
          </a:xfrm>
        </p:spPr>
        <p:txBody>
          <a:bodyPr/>
          <a:lstStyle/>
          <a:p>
            <a:endParaRPr lang="en-GB"/>
          </a:p>
        </p:txBody>
      </p:sp>
      <p:sp>
        <p:nvSpPr>
          <p:cNvPr id="19" name="Text Placeholder 35">
            <a:extLst>
              <a:ext uri="{FF2B5EF4-FFF2-40B4-BE49-F238E27FC236}">
                <a16:creationId xmlns:a16="http://schemas.microsoft.com/office/drawing/2014/main" id="{C879862E-201F-4356-6D65-28E89DB6F11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41989" y="3665225"/>
            <a:ext cx="2302536" cy="73513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35">
            <a:extLst>
              <a:ext uri="{FF2B5EF4-FFF2-40B4-BE49-F238E27FC236}">
                <a16:creationId xmlns:a16="http://schemas.microsoft.com/office/drawing/2014/main" id="{A15D05C0-B891-85E5-35C5-24FBD31E326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1989" y="4534881"/>
            <a:ext cx="2302536" cy="151165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Picture Placeholder 29">
            <a:extLst>
              <a:ext uri="{FF2B5EF4-FFF2-40B4-BE49-F238E27FC236}">
                <a16:creationId xmlns:a16="http://schemas.microsoft.com/office/drawing/2014/main" id="{B9CDE245-8A43-C7AE-733E-51362998210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552179" y="2331669"/>
            <a:ext cx="2302850" cy="1255082"/>
          </a:xfrm>
        </p:spPr>
        <p:txBody>
          <a:bodyPr/>
          <a:lstStyle/>
          <a:p>
            <a:endParaRPr lang="en-GB"/>
          </a:p>
        </p:txBody>
      </p:sp>
      <p:sp>
        <p:nvSpPr>
          <p:cNvPr id="23" name="Text Placeholder 35">
            <a:extLst>
              <a:ext uri="{FF2B5EF4-FFF2-40B4-BE49-F238E27FC236}">
                <a16:creationId xmlns:a16="http://schemas.microsoft.com/office/drawing/2014/main" id="{6741BED5-DD9B-DA08-B276-4A6A9619A77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52493" y="3665225"/>
            <a:ext cx="2302536" cy="73513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35">
            <a:extLst>
              <a:ext uri="{FF2B5EF4-FFF2-40B4-BE49-F238E27FC236}">
                <a16:creationId xmlns:a16="http://schemas.microsoft.com/office/drawing/2014/main" id="{4211193A-897F-A0CB-98F7-FD02B1E0321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52493" y="4534881"/>
            <a:ext cx="2302536" cy="151165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Picture Placeholder 29">
            <a:extLst>
              <a:ext uri="{FF2B5EF4-FFF2-40B4-BE49-F238E27FC236}">
                <a16:creationId xmlns:a16="http://schemas.microsoft.com/office/drawing/2014/main" id="{6776899D-7EB0-41AC-9AF4-FE101D6C9E8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6284660" y="2331669"/>
            <a:ext cx="2302850" cy="1255082"/>
          </a:xfrm>
        </p:spPr>
        <p:txBody>
          <a:bodyPr/>
          <a:lstStyle/>
          <a:p>
            <a:endParaRPr lang="en-GB"/>
          </a:p>
        </p:txBody>
      </p:sp>
      <p:sp>
        <p:nvSpPr>
          <p:cNvPr id="25" name="Text Placeholder 35">
            <a:extLst>
              <a:ext uri="{FF2B5EF4-FFF2-40B4-BE49-F238E27FC236}">
                <a16:creationId xmlns:a16="http://schemas.microsoft.com/office/drawing/2014/main" id="{1DED0997-D314-C6AE-A692-306403BBE62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84974" y="3665225"/>
            <a:ext cx="2302536" cy="73513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35">
            <a:extLst>
              <a:ext uri="{FF2B5EF4-FFF2-40B4-BE49-F238E27FC236}">
                <a16:creationId xmlns:a16="http://schemas.microsoft.com/office/drawing/2014/main" id="{CB02C1DA-F7C6-2990-C630-24D0D3CA893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84974" y="4534881"/>
            <a:ext cx="2302536" cy="151165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Picture Placeholder 29">
            <a:extLst>
              <a:ext uri="{FF2B5EF4-FFF2-40B4-BE49-F238E27FC236}">
                <a16:creationId xmlns:a16="http://schemas.microsoft.com/office/drawing/2014/main" id="{F1FE3630-D074-6944-4F08-08363014CC1D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045148" y="2331669"/>
            <a:ext cx="2302850" cy="1255082"/>
          </a:xfrm>
        </p:spPr>
        <p:txBody>
          <a:bodyPr/>
          <a:lstStyle/>
          <a:p>
            <a:endParaRPr lang="en-GB"/>
          </a:p>
        </p:txBody>
      </p:sp>
      <p:sp>
        <p:nvSpPr>
          <p:cNvPr id="27" name="Text Placeholder 35">
            <a:extLst>
              <a:ext uri="{FF2B5EF4-FFF2-40B4-BE49-F238E27FC236}">
                <a16:creationId xmlns:a16="http://schemas.microsoft.com/office/drawing/2014/main" id="{2BD521B6-BD70-6519-3BCC-0441BC9099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045462" y="3665225"/>
            <a:ext cx="2302536" cy="73513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aseline="0">
                <a:latin typeface="+mj-lt"/>
                <a:ea typeface="+mj-ea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defRPr sz="1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35">
            <a:extLst>
              <a:ext uri="{FF2B5EF4-FFF2-40B4-BE49-F238E27FC236}">
                <a16:creationId xmlns:a16="http://schemas.microsoft.com/office/drawing/2014/main" id="{B09D8CE1-C90E-B457-C2C5-5AE34D538B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45462" y="4534881"/>
            <a:ext cx="2302536" cy="151165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7AF960F-EA2C-059B-FD05-9627AA9B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03/12/2025</a:t>
            </a:r>
            <a:fld id="{FD138C57-8E3B-4697-92F8-0ED9B71F7E17}" type="datetime1">
              <a:rPr lang="en-US" smtClean="0"/>
              <a:t>6/10/2025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3BA8BAB-E3F7-7F34-F87D-AA46C5710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E3977F9-FC55-44B0-53B8-ADB4C12EC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41B0960E-E397-9136-EE2E-F2595BA18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10715814" y="-681672"/>
            <a:ext cx="311360" cy="16747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89DDA4E8-D382-3D12-576D-43FB555E0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11795962" y="-84996"/>
            <a:ext cx="311359" cy="4813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76956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A53CF-A657-E995-A3A7-271D67F33E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03/12/2025</a:t>
            </a:r>
            <a:fld id="{FD138C57-8E3B-4697-92F8-0ED9B71F7E17}" type="datetime1">
              <a:rPr lang="en-US" smtClean="0"/>
              <a:t>6/10/2025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5E39344-307B-8BD6-D5B8-D1E1F1550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F632A0F-F12A-0DEF-B91F-C360E126D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193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31919"/>
            <a:ext cx="3595634" cy="1757505"/>
          </a:xfrm>
        </p:spPr>
        <p:txBody>
          <a:bodyPr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44000" y="2724912"/>
            <a:ext cx="3595634" cy="3301168"/>
          </a:xfrm>
        </p:spPr>
        <p:txBody>
          <a:bodyPr anchor="t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07742" y="831919"/>
            <a:ext cx="6440258" cy="519416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B9FEA63-1DA3-3F9F-C50E-7AC4477F221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03/12/2025</a:t>
            </a:r>
            <a:fld id="{FD138C57-8E3B-4697-92F8-0ED9B71F7E17}" type="datetime1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BD582E8-8B0D-6439-7715-18DB01573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65968CD-929F-6D74-C903-1AA5B1538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: Shape 59">
            <a:extLst>
              <a:ext uri="{FF2B5EF4-FFF2-40B4-BE49-F238E27FC236}">
                <a16:creationId xmlns:a16="http://schemas.microsoft.com/office/drawing/2014/main" id="{0322356F-D701-4C42-BB8B-523069A77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886461" y="0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2E841F2B-D332-09D0-EBCB-48E8FBC6D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V="1">
            <a:off x="11538341" y="890"/>
            <a:ext cx="654549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5024EB45-DF26-BF12-BFEF-CA485F4D9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889" y="6204342"/>
            <a:ext cx="654546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: Shape 59">
            <a:extLst>
              <a:ext uri="{FF2B5EF4-FFF2-40B4-BE49-F238E27FC236}">
                <a16:creationId xmlns:a16="http://schemas.microsoft.com/office/drawing/2014/main" id="{B1D17E64-4E73-BCCA-9364-C59A3D2260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52769" y="6203452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84894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31919"/>
            <a:ext cx="3595634" cy="2212313"/>
          </a:xfrm>
        </p:spPr>
        <p:txBody>
          <a:bodyPr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49024" y="3260034"/>
            <a:ext cx="3585586" cy="2766045"/>
          </a:xfrm>
        </p:spPr>
        <p:txBody>
          <a:bodyPr anchor="b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831919"/>
            <a:ext cx="6284681" cy="519416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BDADB269-BBE0-1959-FE0B-2D6A08AE1A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03/12/2025</a:t>
            </a:r>
            <a:fld id="{FD138C57-8E3B-4697-92F8-0ED9B71F7E17}" type="datetime1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88765A0-98CE-097F-70CA-A8CE88670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04CCF01-6BD8-D0D5-B68F-BF0D0E1EC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: Shape 16">
            <a:extLst>
              <a:ext uri="{FF2B5EF4-FFF2-40B4-BE49-F238E27FC236}">
                <a16:creationId xmlns:a16="http://schemas.microsoft.com/office/drawing/2014/main" id="{F978EDC5-9ECC-A0CA-79B2-E1099D0523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6467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Freeform: Shape 17">
            <a:extLst>
              <a:ext uri="{FF2B5EF4-FFF2-40B4-BE49-F238E27FC236}">
                <a16:creationId xmlns:a16="http://schemas.microsoft.com/office/drawing/2014/main" id="{5CC0BF8E-63A7-7E59-17B3-46BB432D5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4589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Freeform: Shape 19">
            <a:extLst>
              <a:ext uri="{FF2B5EF4-FFF2-40B4-BE49-F238E27FC236}">
                <a16:creationId xmlns:a16="http://schemas.microsoft.com/office/drawing/2014/main" id="{7C16A068-4B31-D509-6638-F057A8F5C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Freeform: Shape 18">
            <a:extLst>
              <a:ext uri="{FF2B5EF4-FFF2-40B4-BE49-F238E27FC236}">
                <a16:creationId xmlns:a16="http://schemas.microsoft.com/office/drawing/2014/main" id="{ED2C66E4-77A5-559A-C4D6-22E169AE6F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78123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525005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75" y="831919"/>
            <a:ext cx="7342307" cy="1791217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0427" y="3280496"/>
            <a:ext cx="10504000" cy="27432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28600" indent="0">
              <a:buNone/>
              <a:defRPr sz="1200"/>
            </a:lvl2pPr>
            <a:lvl3pPr marL="457200" indent="0">
              <a:buNone/>
              <a:defRPr sz="1100"/>
            </a:lvl3pPr>
            <a:lvl4pPr marL="685800" indent="0">
              <a:buNone/>
              <a:defRPr sz="105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9B4F649-ECC0-65D4-73EB-F610B1EEE47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03/12/2025</a:t>
            </a:r>
            <a:fld id="{FD138C57-8E3B-4697-92F8-0ED9B71F7E17}" type="datetime1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BAC71-4189-4AAE-3C30-91D3E7645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335CC0F-60E4-5024-B6AB-D87255AB6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reeform: Shape 59">
            <a:extLst>
              <a:ext uri="{FF2B5EF4-FFF2-40B4-BE49-F238E27FC236}">
                <a16:creationId xmlns:a16="http://schemas.microsoft.com/office/drawing/2014/main" id="{EB1DE042-7AE4-75AA-1CFC-259030057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886461" y="0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AB955153-AC29-8EA8-DE1E-EF143A12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V="1">
            <a:off x="11538341" y="890"/>
            <a:ext cx="654549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CBF393-915A-6526-812F-61956DD2E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889" y="6204342"/>
            <a:ext cx="654546" cy="652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: Shape 59">
            <a:extLst>
              <a:ext uri="{FF2B5EF4-FFF2-40B4-BE49-F238E27FC236}">
                <a16:creationId xmlns:a16="http://schemas.microsoft.com/office/drawing/2014/main" id="{36817505-F187-6307-3AA7-E8701992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52769" y="6203452"/>
            <a:ext cx="652769" cy="654548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800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40">
            <a:extLst>
              <a:ext uri="{FF2B5EF4-FFF2-40B4-BE49-F238E27FC236}">
                <a16:creationId xmlns:a16="http://schemas.microsoft.com/office/drawing/2014/main" id="{377B7F54-DA4F-B3D9-04F9-D2EBDE1BC0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1F45E22-547F-B6E1-5F51-CFECC13B2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5818" y="6245509"/>
            <a:ext cx="5134119" cy="6124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1C19B4F-DFB6-9576-9DF4-96FE43A1EC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0628" y="482261"/>
            <a:ext cx="5824186" cy="3987799"/>
          </a:xfrm>
        </p:spPr>
        <p:txBody>
          <a:bodyPr lIns="0" tIns="0" rIns="0" bIns="0" anchor="b">
            <a:no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D99BC2BC-8A72-7BB8-D8C8-CB385D30BB7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0628" y="4640704"/>
            <a:ext cx="5824186" cy="87632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EC403ECD-0E61-4F10-7162-E98E5D2C68D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10629" y="5978808"/>
            <a:ext cx="1737322" cy="266701"/>
          </a:xfr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r>
              <a:rPr lang="en-US" sz="1600"/>
              <a:t>Presenter Name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35CA494-5B62-D1F6-0DF6-40D86758938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065818" y="1331046"/>
            <a:ext cx="3772303" cy="4914460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742842F-049E-5CE5-521C-3D7CF4664B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 lIns="0" tIns="0" rIns="0" bIns="0"/>
          <a:lstStyle/>
          <a:p>
            <a:r>
              <a:rPr lang="en-US" altLang="zh-CN"/>
              <a:t>03/12/2025</a:t>
            </a:r>
            <a:fld id="{FD138C57-8E3B-4697-92F8-0ED9B71F7E17}" type="datetime1">
              <a:rPr lang="en-US" smtClean="0"/>
              <a:t>6/10/2025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57807E5-619C-C6C7-6226-8A9540B6D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 lIns="0" tIns="0" rIns="0" bIns="0"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873A478-35CD-870F-0A0C-AD044CED3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 lIns="0" tIns="0" rIns="0" bIns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1B4E1136-DFDD-32BF-5846-514278A0F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83663" y="-700191"/>
            <a:ext cx="274322" cy="16747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4973B099-8DFA-53FB-1105-A26CC3601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4574" y="-104573"/>
            <a:ext cx="274322" cy="4834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F5FF0307-7223-2A57-49F7-205DFC3CA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833956" y="-2"/>
            <a:ext cx="1365980" cy="22320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Freeform: Shape 59">
            <a:extLst>
              <a:ext uri="{FF2B5EF4-FFF2-40B4-BE49-F238E27FC236}">
                <a16:creationId xmlns:a16="http://schemas.microsoft.com/office/drawing/2014/main" id="{AB33DB86-5F38-0CF7-F613-511E8B1B1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0841892" y="-3"/>
            <a:ext cx="1358044" cy="2232015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1" name="Rectangle 6">
            <a:extLst>
              <a:ext uri="{FF2B5EF4-FFF2-40B4-BE49-F238E27FC236}">
                <a16:creationId xmlns:a16="http://schemas.microsoft.com/office/drawing/2014/main" id="{B297F7B8-C42C-1B4A-C596-DA9004187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833956" y="2232018"/>
            <a:ext cx="1358044" cy="1916648"/>
          </a:xfrm>
          <a:prstGeom prst="rect">
            <a:avLst/>
          </a:pr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3CDB4C82-C1F2-7A31-B0C0-EC7A16E86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10833888" y="3428999"/>
            <a:ext cx="1366047" cy="719665"/>
          </a:xfrm>
          <a:custGeom>
            <a:avLst/>
            <a:gdLst>
              <a:gd name="connsiteX0" fmla="*/ 0 w 2351450"/>
              <a:gd name="connsiteY0" fmla="*/ 0 h 1170173"/>
              <a:gd name="connsiteX1" fmla="*/ 2351450 w 2351450"/>
              <a:gd name="connsiteY1" fmla="*/ 0 h 1170173"/>
              <a:gd name="connsiteX2" fmla="*/ 2345674 w 2351450"/>
              <a:gd name="connsiteY2" fmla="*/ 114394 h 1170173"/>
              <a:gd name="connsiteX3" fmla="*/ 1175725 w 2351450"/>
              <a:gd name="connsiteY3" fmla="*/ 1170173 h 1170173"/>
              <a:gd name="connsiteX4" fmla="*/ 5777 w 2351450"/>
              <a:gd name="connsiteY4" fmla="*/ 114394 h 1170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1450" h="1170173">
                <a:moveTo>
                  <a:pt x="0" y="0"/>
                </a:moveTo>
                <a:lnTo>
                  <a:pt x="2351450" y="0"/>
                </a:lnTo>
                <a:lnTo>
                  <a:pt x="2345674" y="114394"/>
                </a:lnTo>
                <a:cubicBezTo>
                  <a:pt x="2285450" y="707410"/>
                  <a:pt x="1784630" y="1170173"/>
                  <a:pt x="1175725" y="1170173"/>
                </a:cubicBezTo>
                <a:cubicBezTo>
                  <a:pt x="566821" y="1170173"/>
                  <a:pt x="66001" y="707410"/>
                  <a:pt x="5777" y="1143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33" name="Rectangle 8">
            <a:extLst>
              <a:ext uri="{FF2B5EF4-FFF2-40B4-BE49-F238E27FC236}">
                <a16:creationId xmlns:a16="http://schemas.microsoft.com/office/drawing/2014/main" id="{D03B5295-1DAD-F67E-A9D1-1EDDEDAE0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10833955" y="4148664"/>
            <a:ext cx="1365981" cy="20968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: Shape 59">
            <a:extLst>
              <a:ext uri="{FF2B5EF4-FFF2-40B4-BE49-F238E27FC236}">
                <a16:creationId xmlns:a16="http://schemas.microsoft.com/office/drawing/2014/main" id="{C681F86B-1EB2-1ABD-11BE-7405C317D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0833955" y="4148663"/>
            <a:ext cx="1365980" cy="2096842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55148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128" y="3622674"/>
            <a:ext cx="8430639" cy="2150962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228600" indent="0">
              <a:buNone/>
              <a:defRPr sz="1200"/>
            </a:lvl2pPr>
            <a:lvl3pPr marL="457200" indent="0">
              <a:buNone/>
              <a:defRPr sz="1100"/>
            </a:lvl3pPr>
            <a:lvl4pPr marL="685800" indent="0">
              <a:buNone/>
              <a:defRPr sz="1050"/>
            </a:lvl4pPr>
            <a:lvl5pPr marL="91440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915D485-D4CB-65C5-C05B-8D3E535F6A4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03/12/2025</a:t>
            </a:r>
            <a:fld id="{FD138C57-8E3B-4697-92F8-0ED9B71F7E17}" type="datetime1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67240-62F7-D89C-BF3D-34806BC25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9726FF9-AAAD-F331-EC9B-83CB551F1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reeform: Shape 16">
            <a:extLst>
              <a:ext uri="{FF2B5EF4-FFF2-40B4-BE49-F238E27FC236}">
                <a16:creationId xmlns:a16="http://schemas.microsoft.com/office/drawing/2014/main" id="{7C2CB355-42E5-6CAD-CDA4-04E8698C7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6467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7F51CA23-0DF4-94C6-A295-9A6ED5AA7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4589" y="0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Freeform: Shape 19">
            <a:extLst>
              <a:ext uri="{FF2B5EF4-FFF2-40B4-BE49-F238E27FC236}">
                <a16:creationId xmlns:a16="http://schemas.microsoft.com/office/drawing/2014/main" id="{78973DDC-FE45-271D-D333-1265C63DC4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Freeform: Shape 18">
            <a:extLst>
              <a:ext uri="{FF2B5EF4-FFF2-40B4-BE49-F238E27FC236}">
                <a16:creationId xmlns:a16="http://schemas.microsoft.com/office/drawing/2014/main" id="{98BB5E17-8DB4-2B6A-4A48-E57456A31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78123" y="6003177"/>
            <a:ext cx="427411" cy="854823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0223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23">
            <a:extLst>
              <a:ext uri="{FF2B5EF4-FFF2-40B4-BE49-F238E27FC236}">
                <a16:creationId xmlns:a16="http://schemas.microsoft.com/office/drawing/2014/main" id="{590E6AF1-4025-C539-6638-597177D00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5818" y="6245509"/>
            <a:ext cx="5126179" cy="6124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Title 6">
            <a:extLst>
              <a:ext uri="{FF2B5EF4-FFF2-40B4-BE49-F238E27FC236}">
                <a16:creationId xmlns:a16="http://schemas.microsoft.com/office/drawing/2014/main" id="{25E8EC5E-EA9E-1F86-2E83-5D54996011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5864" y="1532081"/>
            <a:ext cx="5273221" cy="3793838"/>
          </a:xfrm>
        </p:spPr>
        <p:txBody>
          <a:bodyPr lIns="0" tIns="0" rIns="0" bIns="0" anchor="ctr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5" descr="A woman wearing a yellow sweater working at the office">
            <a:extLst>
              <a:ext uri="{FF2B5EF4-FFF2-40B4-BE49-F238E27FC236}">
                <a16:creationId xmlns:a16="http://schemas.microsoft.com/office/drawing/2014/main" id="{0F266249-25B1-EF53-33EB-FA594F7F68B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063457" y="1326812"/>
            <a:ext cx="3778434" cy="4924193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21528A5-067A-BD49-2204-67FF006E8B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03/12/2025</a:t>
            </a:r>
            <a:fld id="{FD138C57-8E3B-4697-92F8-0ED9B71F7E17}" type="datetime1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E67C389-E6A8-48B1-74CD-322C690F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D7705C1-E2D3-B1B7-C51C-44843980F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917FF65-0254-002E-D43D-FF8B5E603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3515" y="-103514"/>
            <a:ext cx="274322" cy="4813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3D6108ED-5598-D9CD-3F7C-E35B4C8BB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83663" y="-700191"/>
            <a:ext cx="274322" cy="16747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21EB73BE-3F32-B696-CCF3-3120CC026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833956" y="-2"/>
            <a:ext cx="1365980" cy="22320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4" name="Freeform: Shape 59">
            <a:extLst>
              <a:ext uri="{FF2B5EF4-FFF2-40B4-BE49-F238E27FC236}">
                <a16:creationId xmlns:a16="http://schemas.microsoft.com/office/drawing/2014/main" id="{A7A3C520-412F-3B3C-3DD2-BA1FA9970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0841892" y="-3"/>
            <a:ext cx="1358044" cy="2232015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99367659-61EC-44B3-A73E-47A6D3C10F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833956" y="2232018"/>
            <a:ext cx="1358044" cy="1916648"/>
          </a:xfrm>
          <a:prstGeom prst="rect">
            <a:avLst/>
          </a:pr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Freeform: Shape 9">
            <a:extLst>
              <a:ext uri="{FF2B5EF4-FFF2-40B4-BE49-F238E27FC236}">
                <a16:creationId xmlns:a16="http://schemas.microsoft.com/office/drawing/2014/main" id="{14EDCCCA-96A0-0D33-9C7F-224DCB3D5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10833956" y="3472845"/>
            <a:ext cx="1358044" cy="675816"/>
          </a:xfrm>
          <a:custGeom>
            <a:avLst/>
            <a:gdLst>
              <a:gd name="connsiteX0" fmla="*/ 0 w 2351450"/>
              <a:gd name="connsiteY0" fmla="*/ 0 h 1170173"/>
              <a:gd name="connsiteX1" fmla="*/ 2351450 w 2351450"/>
              <a:gd name="connsiteY1" fmla="*/ 0 h 1170173"/>
              <a:gd name="connsiteX2" fmla="*/ 2345674 w 2351450"/>
              <a:gd name="connsiteY2" fmla="*/ 114394 h 1170173"/>
              <a:gd name="connsiteX3" fmla="*/ 1175725 w 2351450"/>
              <a:gd name="connsiteY3" fmla="*/ 1170173 h 1170173"/>
              <a:gd name="connsiteX4" fmla="*/ 5777 w 2351450"/>
              <a:gd name="connsiteY4" fmla="*/ 114394 h 1170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1450" h="1170173">
                <a:moveTo>
                  <a:pt x="0" y="0"/>
                </a:moveTo>
                <a:lnTo>
                  <a:pt x="2351450" y="0"/>
                </a:lnTo>
                <a:lnTo>
                  <a:pt x="2345674" y="114394"/>
                </a:lnTo>
                <a:cubicBezTo>
                  <a:pt x="2285450" y="707410"/>
                  <a:pt x="1784630" y="1170173"/>
                  <a:pt x="1175725" y="1170173"/>
                </a:cubicBezTo>
                <a:cubicBezTo>
                  <a:pt x="566821" y="1170173"/>
                  <a:pt x="66001" y="707410"/>
                  <a:pt x="5777" y="1143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2C55E30B-D458-A8B6-11AB-5FAEA926B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10833954" y="4148664"/>
            <a:ext cx="1358043" cy="20968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: Shape 59">
            <a:extLst>
              <a:ext uri="{FF2B5EF4-FFF2-40B4-BE49-F238E27FC236}">
                <a16:creationId xmlns:a16="http://schemas.microsoft.com/office/drawing/2014/main" id="{81D1A457-4F77-6BE6-3713-4638E83D6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0833955" y="4148663"/>
            <a:ext cx="1358045" cy="2096842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5526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7824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quence Number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40">
            <a:extLst>
              <a:ext uri="{FF2B5EF4-FFF2-40B4-BE49-F238E27FC236}">
                <a16:creationId xmlns:a16="http://schemas.microsoft.com/office/drawing/2014/main" id="{C37119F0-F67B-3299-E445-29A7154BA2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591D9F7-2AF5-7E15-28CD-C5189318C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10775" y="0"/>
            <a:ext cx="21812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402BE0-455F-CF23-B696-A4F06F441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191875" y="5862637"/>
            <a:ext cx="1000125" cy="1000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575A47E-66DF-0DFE-6068-FCE75A83C7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364" y="2558836"/>
            <a:ext cx="6735597" cy="3793838"/>
          </a:xfrm>
        </p:spPr>
        <p:txBody>
          <a:bodyPr lIns="0" tIns="0" rIns="0" bIns="0" anchor="t">
            <a:no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22365" y="1649960"/>
            <a:ext cx="831916" cy="597807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3000" baseline="0">
                <a:solidFill>
                  <a:schemeClr val="tx1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4D9E87A-1CDC-4014-2314-39FC7B07C8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61313" y="1306802"/>
            <a:ext cx="3230562" cy="4541837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054A355-1144-8E9E-0708-A56938F0339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03/12/2025</a:t>
            </a:r>
            <a:fld id="{FD138C57-8E3B-4697-92F8-0ED9B71F7E17}" type="datetime1">
              <a:rPr lang="en-US" smtClean="0"/>
              <a:t>6/10/2025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B79E66C-660C-8962-2CA8-5B57D1713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AF8B1-E706-AD9A-FD16-CE6704805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ADD3443-0734-5152-8D04-B2D941101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72301" y="0"/>
            <a:ext cx="561975" cy="1123950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0703BCA-69C2-3D24-7F07-71DD32C3B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00951" y="0"/>
            <a:ext cx="561975" cy="1123950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519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quence Number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40">
            <a:extLst>
              <a:ext uri="{FF2B5EF4-FFF2-40B4-BE49-F238E27FC236}">
                <a16:creationId xmlns:a16="http://schemas.microsoft.com/office/drawing/2014/main" id="{C9805111-74EA-9092-9059-B71532743F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591D9F7-2AF5-7E15-28CD-C5189318C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21812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575A47E-66DF-0DFE-6068-FCE75A83C7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6653" y="2558836"/>
            <a:ext cx="6735597" cy="3793838"/>
          </a:xfrm>
        </p:spPr>
        <p:txBody>
          <a:bodyPr lIns="0" tIns="0" rIns="0" bIns="0" anchor="t">
            <a:noAutofit/>
          </a:bodyPr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4D9E87A-1CDC-4014-2314-39FC7B07C8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1000125" y="1316037"/>
            <a:ext cx="3230562" cy="4541837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" name="Text Placeholder 2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350334" y="1649960"/>
            <a:ext cx="831916" cy="597807"/>
          </a:xfrm>
        </p:spPr>
        <p:txBody>
          <a:bodyPr lIns="0" tIns="0" rIns="0" bIns="0" anchor="b">
            <a:noAutofit/>
          </a:bodyPr>
          <a:lstStyle>
            <a:lvl1pPr marL="0" indent="0" algn="r">
              <a:buNone/>
              <a:defRPr sz="2600" baseline="0">
                <a:solidFill>
                  <a:schemeClr val="tx1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054A355-1144-8E9E-0708-A56938F0339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174751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03/12/2025</a:t>
            </a:r>
            <a:fld id="{FD138C57-8E3B-4697-92F8-0ED9B71F7E17}" type="datetime1">
              <a:rPr lang="en-US" smtClean="0"/>
              <a:pPr/>
              <a:t>6/10/2025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B79E66C-660C-8962-2CA8-5B57D1713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 lIns="0" tIns="0" rIns="0" bIns="0"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AF8B1-E706-AD9A-FD16-CE6704805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 lIns="0" tIns="0" rIns="0" bIns="0"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0703BCA-69C2-3D24-7F07-71DD32C3B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029074" y="0"/>
            <a:ext cx="561975" cy="1123950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ADD3443-0734-5152-8D04-B2D941101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657724" y="0"/>
            <a:ext cx="561975" cy="1123950"/>
          </a:xfrm>
          <a:custGeom>
            <a:avLst/>
            <a:gdLst>
              <a:gd name="connsiteX0" fmla="*/ 561975 w 561975"/>
              <a:gd name="connsiteY0" fmla="*/ 0 h 1123950"/>
              <a:gd name="connsiteX1" fmla="*/ 561975 w 561975"/>
              <a:gd name="connsiteY1" fmla="*/ 1123950 h 1123950"/>
              <a:gd name="connsiteX2" fmla="*/ 0 w 561975"/>
              <a:gd name="connsiteY2" fmla="*/ 561975 h 1123950"/>
              <a:gd name="connsiteX3" fmla="*/ 561975 w 561975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975" h="1123950">
                <a:moveTo>
                  <a:pt x="561975" y="0"/>
                </a:moveTo>
                <a:lnTo>
                  <a:pt x="561975" y="1123950"/>
                </a:lnTo>
                <a:cubicBezTo>
                  <a:pt x="251605" y="1123950"/>
                  <a:pt x="0" y="872345"/>
                  <a:pt x="0" y="561975"/>
                </a:cubicBezTo>
                <a:cubicBezTo>
                  <a:pt x="0" y="251605"/>
                  <a:pt x="251605" y="0"/>
                  <a:pt x="5619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402BE0-455F-CF23-B696-A4F06F441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5862637"/>
            <a:ext cx="1000125" cy="1000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887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quence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40">
            <a:extLst>
              <a:ext uri="{FF2B5EF4-FFF2-40B4-BE49-F238E27FC236}">
                <a16:creationId xmlns:a16="http://schemas.microsoft.com/office/drawing/2014/main" id="{D1A8FDF4-8B17-F184-9EFA-258BB8FC1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8">
            <a:extLst>
              <a:ext uri="{FF2B5EF4-FFF2-40B4-BE49-F238E27FC236}">
                <a16:creationId xmlns:a16="http://schemas.microsoft.com/office/drawing/2014/main" id="{5EA40962-D6F9-CBBE-FF2C-4EC3830F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0" y="4558433"/>
            <a:ext cx="1498042" cy="22995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: Shape 59">
            <a:extLst>
              <a:ext uri="{FF2B5EF4-FFF2-40B4-BE49-F238E27FC236}">
                <a16:creationId xmlns:a16="http://schemas.microsoft.com/office/drawing/2014/main" id="{EC816DDB-9EA2-DF6E-AAED-1B18863E5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4558438"/>
            <a:ext cx="1498042" cy="2299562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A04F26B9-B28E-8D10-94D1-04FE26C51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10693958" y="4558433"/>
            <a:ext cx="1498042" cy="22995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: Shape 59">
            <a:extLst>
              <a:ext uri="{FF2B5EF4-FFF2-40B4-BE49-F238E27FC236}">
                <a16:creationId xmlns:a16="http://schemas.microsoft.com/office/drawing/2014/main" id="{4947CEF4-1632-7EBE-80C3-C52AE183F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0693958" y="4558438"/>
            <a:ext cx="1498042" cy="2299562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Text Placeholder 2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680042" y="1649960"/>
            <a:ext cx="831916" cy="597807"/>
          </a:xfr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 sz="2600" baseline="0">
                <a:solidFill>
                  <a:schemeClr val="tx1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575A47E-66DF-0DFE-6068-FCE75A83C7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28202" y="2558836"/>
            <a:ext cx="6735597" cy="2536289"/>
          </a:xfrm>
        </p:spPr>
        <p:txBody>
          <a:bodyPr lIns="0" tIns="0" rIns="0" bIns="0" anchor="t">
            <a:no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054A355-1144-8E9E-0708-A56938F0339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57225" y="6400800"/>
            <a:ext cx="2743200" cy="266700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03/12/2025</a:t>
            </a:r>
            <a:fld id="{FD138C57-8E3B-4697-92F8-0ED9B71F7E17}" type="datetime1">
              <a:rPr lang="en-US" smtClean="0"/>
              <a:pPr/>
              <a:t>6/10/2025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B79E66C-660C-8962-2CA8-5B57D1713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00800"/>
            <a:ext cx="3657600" cy="266700"/>
          </a:xfrm>
        </p:spPr>
        <p:txBody>
          <a:bodyPr lIns="0" tIns="0" rIns="0" bIns="0"/>
          <a:lstStyle>
            <a:lvl1pPr algn="ctr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AF8B1-E706-AD9A-FD16-CE6704805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49" y="6400800"/>
            <a:ext cx="3241675" cy="266700"/>
          </a:xfrm>
        </p:spPr>
        <p:txBody>
          <a:bodyPr lIns="0" tIns="0" rIns="0" bIns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AE61E74D-D5FA-5080-2F53-0087775B3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" y="0"/>
            <a:ext cx="1498041" cy="24564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8" name="Freeform: Shape 59">
            <a:extLst>
              <a:ext uri="{FF2B5EF4-FFF2-40B4-BE49-F238E27FC236}">
                <a16:creationId xmlns:a16="http://schemas.microsoft.com/office/drawing/2014/main" id="{470C155E-4CCC-564B-027C-CDC41E373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-1"/>
            <a:ext cx="1489338" cy="2456489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7285D770-FD07-EC97-B009-40BA4F4D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" y="2456494"/>
            <a:ext cx="1498041" cy="2101947"/>
          </a:xfrm>
          <a:prstGeom prst="rect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Freeform: Shape 9">
            <a:extLst>
              <a:ext uri="{FF2B5EF4-FFF2-40B4-BE49-F238E27FC236}">
                <a16:creationId xmlns:a16="http://schemas.microsoft.com/office/drawing/2014/main" id="{9F696CCD-6826-7E03-C9F2-76B5BC139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3813296"/>
            <a:ext cx="1497360" cy="745145"/>
          </a:xfrm>
          <a:custGeom>
            <a:avLst/>
            <a:gdLst>
              <a:gd name="connsiteX0" fmla="*/ 0 w 2351450"/>
              <a:gd name="connsiteY0" fmla="*/ 0 h 1170173"/>
              <a:gd name="connsiteX1" fmla="*/ 2351450 w 2351450"/>
              <a:gd name="connsiteY1" fmla="*/ 0 h 1170173"/>
              <a:gd name="connsiteX2" fmla="*/ 2345674 w 2351450"/>
              <a:gd name="connsiteY2" fmla="*/ 114394 h 1170173"/>
              <a:gd name="connsiteX3" fmla="*/ 1175725 w 2351450"/>
              <a:gd name="connsiteY3" fmla="*/ 1170173 h 1170173"/>
              <a:gd name="connsiteX4" fmla="*/ 5777 w 2351450"/>
              <a:gd name="connsiteY4" fmla="*/ 114394 h 1170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1450" h="1170173">
                <a:moveTo>
                  <a:pt x="0" y="0"/>
                </a:moveTo>
                <a:lnTo>
                  <a:pt x="2351450" y="0"/>
                </a:lnTo>
                <a:lnTo>
                  <a:pt x="2345674" y="114394"/>
                </a:lnTo>
                <a:cubicBezTo>
                  <a:pt x="2285450" y="707410"/>
                  <a:pt x="1784630" y="1170173"/>
                  <a:pt x="1175725" y="1170173"/>
                </a:cubicBezTo>
                <a:cubicBezTo>
                  <a:pt x="566821" y="1170173"/>
                  <a:pt x="66001" y="707410"/>
                  <a:pt x="5777" y="1143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1A24A50-A008-86B3-5F54-E8B7B3A9C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693958" y="0"/>
            <a:ext cx="1498041" cy="24564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" name="Freeform: Shape 59">
            <a:extLst>
              <a:ext uri="{FF2B5EF4-FFF2-40B4-BE49-F238E27FC236}">
                <a16:creationId xmlns:a16="http://schemas.microsoft.com/office/drawing/2014/main" id="{C476D228-FB57-F7F8-C68A-E3413EFE8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0702662" y="-1"/>
            <a:ext cx="1489338" cy="2456489"/>
          </a:xfrm>
          <a:custGeom>
            <a:avLst/>
            <a:gdLst>
              <a:gd name="connsiteX0" fmla="*/ 1497298 w 1497298"/>
              <a:gd name="connsiteY0" fmla="*/ 0 h 1457281"/>
              <a:gd name="connsiteX1" fmla="*/ 0 w 1497298"/>
              <a:gd name="connsiteY1" fmla="*/ 0 h 1457281"/>
              <a:gd name="connsiteX2" fmla="*/ 0 w 1497298"/>
              <a:gd name="connsiteY2" fmla="*/ 1457281 h 145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298" h="1457281">
                <a:moveTo>
                  <a:pt x="1497298" y="0"/>
                </a:moveTo>
                <a:lnTo>
                  <a:pt x="0" y="0"/>
                </a:lnTo>
                <a:lnTo>
                  <a:pt x="0" y="14572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03673381-EECC-4D46-EDE7-C5E028BE1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693958" y="2456494"/>
            <a:ext cx="1498041" cy="2101947"/>
          </a:xfrm>
          <a:prstGeom prst="rect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Freeform: Shape 9">
            <a:extLst>
              <a:ext uri="{FF2B5EF4-FFF2-40B4-BE49-F238E27FC236}">
                <a16:creationId xmlns:a16="http://schemas.microsoft.com/office/drawing/2014/main" id="{4441DE95-147E-9B38-A464-7A9CF35CE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10693958" y="3813296"/>
            <a:ext cx="1497360" cy="745145"/>
          </a:xfrm>
          <a:custGeom>
            <a:avLst/>
            <a:gdLst>
              <a:gd name="connsiteX0" fmla="*/ 0 w 2351450"/>
              <a:gd name="connsiteY0" fmla="*/ 0 h 1170173"/>
              <a:gd name="connsiteX1" fmla="*/ 2351450 w 2351450"/>
              <a:gd name="connsiteY1" fmla="*/ 0 h 1170173"/>
              <a:gd name="connsiteX2" fmla="*/ 2345674 w 2351450"/>
              <a:gd name="connsiteY2" fmla="*/ 114394 h 1170173"/>
              <a:gd name="connsiteX3" fmla="*/ 1175725 w 2351450"/>
              <a:gd name="connsiteY3" fmla="*/ 1170173 h 1170173"/>
              <a:gd name="connsiteX4" fmla="*/ 5777 w 2351450"/>
              <a:gd name="connsiteY4" fmla="*/ 114394 h 1170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1450" h="1170173">
                <a:moveTo>
                  <a:pt x="0" y="0"/>
                </a:moveTo>
                <a:lnTo>
                  <a:pt x="2351450" y="0"/>
                </a:lnTo>
                <a:lnTo>
                  <a:pt x="2345674" y="114394"/>
                </a:lnTo>
                <a:cubicBezTo>
                  <a:pt x="2285450" y="707410"/>
                  <a:pt x="1784630" y="1170173"/>
                  <a:pt x="1175725" y="1170173"/>
                </a:cubicBezTo>
                <a:cubicBezTo>
                  <a:pt x="566821" y="1170173"/>
                  <a:pt x="66001" y="707410"/>
                  <a:pt x="5777" y="1143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037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sz="1418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z="1418"/>
              <a:t>Click to edit Master text styles</a:t>
            </a:r>
            <a:endParaRPr lang="en-US"/>
          </a:p>
          <a:p>
            <a:pPr lvl="1"/>
            <a:r>
              <a:rPr lang="en-US" sz="1418"/>
              <a:t>Second level</a:t>
            </a:r>
          </a:p>
          <a:p>
            <a:pPr lvl="2"/>
            <a:r>
              <a:rPr lang="en-US" sz="1418"/>
              <a:t>Third level</a:t>
            </a:r>
          </a:p>
          <a:p>
            <a:pPr lvl="3"/>
            <a:r>
              <a:rPr lang="en-US" sz="1418"/>
              <a:t>Fourth level</a:t>
            </a:r>
          </a:p>
          <a:p>
            <a:pPr lvl="4"/>
            <a:r>
              <a:rPr lang="en-US" sz="1418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9DDEA0E-07E9-13B1-EDC7-61BAFA5FF7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225" y="6400800"/>
            <a:ext cx="2743200" cy="266700"/>
          </a:xfrm>
        </p:spPr>
        <p:txBody>
          <a:bodyPr lIns="0" tIns="0" rIns="0" bIns="0"/>
          <a:lstStyle>
            <a:lvl1pPr>
              <a:defRPr sz="1200"/>
            </a:lvl1pPr>
          </a:lstStyle>
          <a:p>
            <a:fld id="{FD138C57-8E3B-4697-92F8-0ED9B71F7E17}" type="datetime1">
              <a:rPr lang="en-US" smtClean="0"/>
              <a:pPr/>
              <a:t>6/10/2025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EA10547-A0BF-14BF-EF18-92FBBF644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400800"/>
            <a:ext cx="3657600" cy="266700"/>
          </a:xfrm>
        </p:spPr>
        <p:txBody>
          <a:bodyPr lIns="0" tIns="0" rIns="0" bIns="0"/>
          <a:lstStyle>
            <a:lvl1pPr algn="ctr">
              <a:defRPr sz="1200"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13A03B-58A6-5266-F4CA-95B7A6F4B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74049" y="6400800"/>
            <a:ext cx="3241675" cy="266700"/>
          </a:xfrm>
        </p:spPr>
        <p:txBody>
          <a:bodyPr lIns="0" tIns="0" rIns="0" bIns="0"/>
          <a:lstStyle>
            <a:lvl1pPr algn="r"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3" r:id="rId4"/>
    <p:sldLayoutId id="2147483707" r:id="rId5"/>
    <p:sldLayoutId id="2147483650" r:id="rId6"/>
    <p:sldLayoutId id="2147483654" r:id="rId7"/>
    <p:sldLayoutId id="2147483754" r:id="rId8"/>
    <p:sldLayoutId id="2147483755" r:id="rId9"/>
    <p:sldLayoutId id="2147483760" r:id="rId10"/>
    <p:sldLayoutId id="2147483761" r:id="rId11"/>
    <p:sldLayoutId id="2147483762" r:id="rId12"/>
    <p:sldLayoutId id="2147483662" r:id="rId13"/>
    <p:sldLayoutId id="2147483763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2" r:id="rId23"/>
    <p:sldLayoutId id="2147483671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752" r:id="rId43"/>
    <p:sldLayoutId id="2147483753" r:id="rId44"/>
    <p:sldLayoutId id="2147483691" r:id="rId45"/>
    <p:sldLayoutId id="2147483692" r:id="rId46"/>
    <p:sldLayoutId id="2147483693" r:id="rId47"/>
    <p:sldLayoutId id="2147483694" r:id="rId48"/>
    <p:sldLayoutId id="2147483695" r:id="rId49"/>
    <p:sldLayoutId id="2147483696" r:id="rId50"/>
    <p:sldLayoutId id="2147483697" r:id="rId51"/>
    <p:sldLayoutId id="2147483756" r:id="rId52"/>
    <p:sldLayoutId id="2147483757" r:id="rId53"/>
    <p:sldLayoutId id="2147483758" r:id="rId54"/>
    <p:sldLayoutId id="2147483759" r:id="rId55"/>
    <p:sldLayoutId id="2147483698" r:id="rId56"/>
    <p:sldLayoutId id="2147483699" r:id="rId57"/>
    <p:sldLayoutId id="2147483700" r:id="rId58"/>
    <p:sldLayoutId id="2147483701" r:id="rId59"/>
    <p:sldLayoutId id="2147483702" r:id="rId60"/>
    <p:sldLayoutId id="2147483661" r:id="rId61"/>
    <p:sldLayoutId id="2147483764" r:id="rId62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1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102.svg"/><Relationship Id="rId9" Type="http://schemas.openxmlformats.org/officeDocument/2006/relationships/image" Target="../media/image10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3" Type="http://schemas.openxmlformats.org/officeDocument/2006/relationships/image" Target="../media/image34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23.png"/><Relationship Id="rId10" Type="http://schemas.openxmlformats.org/officeDocument/2006/relationships/image" Target="../media/image112.png"/><Relationship Id="rId4" Type="http://schemas.openxmlformats.org/officeDocument/2006/relationships/image" Target="../media/image107.sv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svg"/><Relationship Id="rId13" Type="http://schemas.openxmlformats.org/officeDocument/2006/relationships/image" Target="../media/image121.png"/><Relationship Id="rId3" Type="http://schemas.openxmlformats.org/officeDocument/2006/relationships/image" Target="../media/image102.svg"/><Relationship Id="rId7" Type="http://schemas.openxmlformats.org/officeDocument/2006/relationships/image" Target="../media/image103.png"/><Relationship Id="rId12" Type="http://schemas.openxmlformats.org/officeDocument/2006/relationships/image" Target="../media/image120.png"/><Relationship Id="rId2" Type="http://schemas.openxmlformats.org/officeDocument/2006/relationships/image" Target="../media/image101.png"/><Relationship Id="rId16" Type="http://schemas.openxmlformats.org/officeDocument/2006/relationships/image" Target="../media/image124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23.png"/><Relationship Id="rId11" Type="http://schemas.openxmlformats.org/officeDocument/2006/relationships/image" Target="../media/image119.png"/><Relationship Id="rId5" Type="http://schemas.openxmlformats.org/officeDocument/2006/relationships/image" Target="../media/image107.svg"/><Relationship Id="rId15" Type="http://schemas.openxmlformats.org/officeDocument/2006/relationships/image" Target="../media/image123.png"/><Relationship Id="rId10" Type="http://schemas.openxmlformats.org/officeDocument/2006/relationships/image" Target="../media/image118.png"/><Relationship Id="rId4" Type="http://schemas.openxmlformats.org/officeDocument/2006/relationships/image" Target="../media/image34.png"/><Relationship Id="rId9" Type="http://schemas.openxmlformats.org/officeDocument/2006/relationships/image" Target="../media/image117.png"/><Relationship Id="rId14" Type="http://schemas.openxmlformats.org/officeDocument/2006/relationships/image" Target="../media/image1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47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28.png"/><Relationship Id="rId5" Type="http://schemas.openxmlformats.org/officeDocument/2006/relationships/image" Target="../media/image23.png"/><Relationship Id="rId10" Type="http://schemas.openxmlformats.org/officeDocument/2006/relationships/image" Target="../media/image132.png"/><Relationship Id="rId4" Type="http://schemas.openxmlformats.org/officeDocument/2006/relationships/image" Target="../media/image127.svg"/><Relationship Id="rId9" Type="http://schemas.openxmlformats.org/officeDocument/2006/relationships/image" Target="../media/image1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47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33.png"/><Relationship Id="rId5" Type="http://schemas.openxmlformats.org/officeDocument/2006/relationships/image" Target="../media/image23.png"/><Relationship Id="rId4" Type="http://schemas.openxmlformats.org/officeDocument/2006/relationships/image" Target="../media/image48.svg"/><Relationship Id="rId9" Type="http://schemas.openxmlformats.org/officeDocument/2006/relationships/image" Target="../media/image1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6.png"/><Relationship Id="rId3" Type="http://schemas.openxmlformats.org/officeDocument/2006/relationships/image" Target="../media/image137.svg"/><Relationship Id="rId7" Type="http://schemas.openxmlformats.org/officeDocument/2006/relationships/image" Target="../media/image140.jpeg"/><Relationship Id="rId12" Type="http://schemas.openxmlformats.org/officeDocument/2006/relationships/image" Target="../media/image145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39.sv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23.png"/><Relationship Id="rId9" Type="http://schemas.openxmlformats.org/officeDocument/2006/relationships/image" Target="../media/image14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6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2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18" Type="http://schemas.openxmlformats.org/officeDocument/2006/relationships/image" Target="../media/image36.png"/><Relationship Id="rId26" Type="http://schemas.openxmlformats.org/officeDocument/2006/relationships/image" Target="../media/image44.png"/><Relationship Id="rId3" Type="http://schemas.openxmlformats.org/officeDocument/2006/relationships/image" Target="../media/image23.png"/><Relationship Id="rId21" Type="http://schemas.openxmlformats.org/officeDocument/2006/relationships/image" Target="../media/image39.pn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image" Target="../media/image2.svg"/><Relationship Id="rId25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24" Type="http://schemas.openxmlformats.org/officeDocument/2006/relationships/image" Target="../media/image42.pn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23" Type="http://schemas.openxmlformats.org/officeDocument/2006/relationships/image" Target="../media/image41.png"/><Relationship Id="rId28" Type="http://schemas.openxmlformats.org/officeDocument/2006/relationships/image" Target="../media/image46.png"/><Relationship Id="rId10" Type="http://schemas.openxmlformats.org/officeDocument/2006/relationships/image" Target="../media/image30.png"/><Relationship Id="rId19" Type="http://schemas.openxmlformats.org/officeDocument/2006/relationships/image" Target="../media/image37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Relationship Id="rId22" Type="http://schemas.openxmlformats.org/officeDocument/2006/relationships/image" Target="../media/image40.png"/><Relationship Id="rId27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3.png"/><Relationship Id="rId3" Type="http://schemas.openxmlformats.org/officeDocument/2006/relationships/image" Target="../media/image48.svg"/><Relationship Id="rId7" Type="http://schemas.openxmlformats.org/officeDocument/2006/relationships/image" Target="../media/image49.png"/><Relationship Id="rId12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27.svg"/><Relationship Id="rId11" Type="http://schemas.openxmlformats.org/officeDocument/2006/relationships/image" Target="../media/image51.png"/><Relationship Id="rId5" Type="http://schemas.openxmlformats.org/officeDocument/2006/relationships/image" Target="../media/image26.png"/><Relationship Id="rId10" Type="http://schemas.openxmlformats.org/officeDocument/2006/relationships/image" Target="../media/image25.svg"/><Relationship Id="rId4" Type="http://schemas.openxmlformats.org/officeDocument/2006/relationships/image" Target="../media/image23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26" Type="http://schemas.openxmlformats.org/officeDocument/2006/relationships/image" Target="../media/image74.png"/><Relationship Id="rId3" Type="http://schemas.openxmlformats.org/officeDocument/2006/relationships/image" Target="../media/image58.svg"/><Relationship Id="rId21" Type="http://schemas.openxmlformats.org/officeDocument/2006/relationships/image" Target="../media/image69.png"/><Relationship Id="rId7" Type="http://schemas.openxmlformats.org/officeDocument/2006/relationships/image" Target="../media/image26.png"/><Relationship Id="rId12" Type="http://schemas.openxmlformats.org/officeDocument/2006/relationships/image" Target="../media/image25.svg"/><Relationship Id="rId17" Type="http://schemas.openxmlformats.org/officeDocument/2006/relationships/image" Target="../media/image65.png"/><Relationship Id="rId25" Type="http://schemas.openxmlformats.org/officeDocument/2006/relationships/image" Target="../media/image73.png"/><Relationship Id="rId2" Type="http://schemas.openxmlformats.org/officeDocument/2006/relationships/image" Target="../media/image57.png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23.png"/><Relationship Id="rId11" Type="http://schemas.openxmlformats.org/officeDocument/2006/relationships/image" Target="../media/image24.png"/><Relationship Id="rId24" Type="http://schemas.openxmlformats.org/officeDocument/2006/relationships/image" Target="../media/image72.jpeg"/><Relationship Id="rId5" Type="http://schemas.openxmlformats.org/officeDocument/2006/relationships/image" Target="../media/image60.svg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28" Type="http://schemas.openxmlformats.org/officeDocument/2006/relationships/image" Target="../media/image76.png"/><Relationship Id="rId10" Type="http://schemas.openxmlformats.org/officeDocument/2006/relationships/image" Target="../media/image50.svg"/><Relationship Id="rId19" Type="http://schemas.openxmlformats.org/officeDocument/2006/relationships/image" Target="../media/image67.png"/><Relationship Id="rId4" Type="http://schemas.openxmlformats.org/officeDocument/2006/relationships/image" Target="../media/image59.png"/><Relationship Id="rId9" Type="http://schemas.openxmlformats.org/officeDocument/2006/relationships/image" Target="../media/image49.png"/><Relationship Id="rId14" Type="http://schemas.openxmlformats.org/officeDocument/2006/relationships/image" Target="../media/image62.png"/><Relationship Id="rId22" Type="http://schemas.openxmlformats.org/officeDocument/2006/relationships/image" Target="../media/image70.svg"/><Relationship Id="rId27" Type="http://schemas.openxmlformats.org/officeDocument/2006/relationships/image" Target="../media/image7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26" Type="http://schemas.openxmlformats.org/officeDocument/2006/relationships/image" Target="../media/image96.png"/><Relationship Id="rId3" Type="http://schemas.openxmlformats.org/officeDocument/2006/relationships/image" Target="../media/image26.png"/><Relationship Id="rId21" Type="http://schemas.openxmlformats.org/officeDocument/2006/relationships/image" Target="../media/image92.svg"/><Relationship Id="rId7" Type="http://schemas.openxmlformats.org/officeDocument/2006/relationships/image" Target="../media/image24.png"/><Relationship Id="rId12" Type="http://schemas.openxmlformats.org/officeDocument/2006/relationships/image" Target="../media/image83.png"/><Relationship Id="rId17" Type="http://schemas.openxmlformats.org/officeDocument/2006/relationships/image" Target="../media/image88.svg"/><Relationship Id="rId25" Type="http://schemas.openxmlformats.org/officeDocument/2006/relationships/image" Target="../media/image95.svg"/><Relationship Id="rId2" Type="http://schemas.openxmlformats.org/officeDocument/2006/relationships/image" Target="../media/image23.png"/><Relationship Id="rId16" Type="http://schemas.openxmlformats.org/officeDocument/2006/relationships/image" Target="../media/image87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78.svg"/><Relationship Id="rId11" Type="http://schemas.openxmlformats.org/officeDocument/2006/relationships/image" Target="../media/image82.svg"/><Relationship Id="rId24" Type="http://schemas.openxmlformats.org/officeDocument/2006/relationships/image" Target="../media/image94.png"/><Relationship Id="rId5" Type="http://schemas.openxmlformats.org/officeDocument/2006/relationships/image" Target="../media/image49.png"/><Relationship Id="rId15" Type="http://schemas.openxmlformats.org/officeDocument/2006/relationships/image" Target="../media/image86.svg"/><Relationship Id="rId23" Type="http://schemas.openxmlformats.org/officeDocument/2006/relationships/image" Target="../media/image63.png"/><Relationship Id="rId28" Type="http://schemas.openxmlformats.org/officeDocument/2006/relationships/image" Target="../media/image98.jpeg"/><Relationship Id="rId10" Type="http://schemas.openxmlformats.org/officeDocument/2006/relationships/image" Target="../media/image81.png"/><Relationship Id="rId19" Type="http://schemas.openxmlformats.org/officeDocument/2006/relationships/image" Target="../media/image90.svg"/><Relationship Id="rId4" Type="http://schemas.openxmlformats.org/officeDocument/2006/relationships/image" Target="../media/image77.svg"/><Relationship Id="rId9" Type="http://schemas.openxmlformats.org/officeDocument/2006/relationships/image" Target="../media/image80.png"/><Relationship Id="rId14" Type="http://schemas.openxmlformats.org/officeDocument/2006/relationships/image" Target="../media/image85.png"/><Relationship Id="rId22" Type="http://schemas.openxmlformats.org/officeDocument/2006/relationships/image" Target="../media/image93.png"/><Relationship Id="rId27" Type="http://schemas.openxmlformats.org/officeDocument/2006/relationships/image" Target="../media/image9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3872E-D8F0-BF64-FC5F-317F5A47DB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0628" y="482261"/>
            <a:ext cx="5824186" cy="3987799"/>
          </a:xfrm>
        </p:spPr>
        <p:txBody>
          <a:bodyPr/>
          <a:lstStyle/>
          <a:p>
            <a:r>
              <a:rPr lang="en-US">
                <a:latin typeface="Malgun Gothic"/>
                <a:ea typeface="Malgun Gothic"/>
              </a:rPr>
              <a:t>TEAM 5</a:t>
            </a:r>
            <a:br>
              <a:rPr lang="en-US" altLang="ko-KR">
                <a:latin typeface="Malgun Gothic"/>
                <a:ea typeface="Malgun Gothic"/>
              </a:rPr>
            </a:br>
            <a:r>
              <a:rPr lang="ko-KR">
                <a:latin typeface="Malgun Gothic"/>
                <a:ea typeface="Malgun Gothic"/>
              </a:rPr>
              <a:t>교통사고 </a:t>
            </a:r>
            <a:br>
              <a:rPr lang="ko-KR">
                <a:latin typeface="Malgun Gothic"/>
                <a:ea typeface="Malgun Gothic"/>
              </a:rPr>
            </a:br>
            <a:r>
              <a:rPr lang="ko-KR">
                <a:latin typeface="Malgun Gothic"/>
                <a:ea typeface="Malgun Gothic"/>
              </a:rPr>
              <a:t>분석 예측 시스템</a:t>
            </a:r>
            <a:endParaRPr lang="en-GB">
              <a:latin typeface="Malgun Gothic"/>
              <a:ea typeface="Malgun Gothic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B480B4-3B70-1D3F-43D1-F14B9904D8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0628" y="4640704"/>
            <a:ext cx="5824186" cy="876323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ko-KR" altLang="en-US" b="1" err="1">
                <a:solidFill>
                  <a:srgbClr val="2F2F2F"/>
                </a:solidFill>
                <a:latin typeface="Malgun Gothic"/>
                <a:ea typeface="Malgun Gothic"/>
              </a:rPr>
              <a:t>ShrimpLake</a:t>
            </a:r>
            <a:r>
              <a:rPr lang="ko-KR" altLang="en-US" b="1">
                <a:solidFill>
                  <a:srgbClr val="2F2F2F"/>
                </a:solidFill>
                <a:latin typeface="Malgun Gothic"/>
                <a:ea typeface="Malgun Gothic"/>
              </a:rPr>
              <a:t> </a:t>
            </a:r>
            <a:r>
              <a:rPr lang="ko-KR" altLang="en-US" b="1" err="1">
                <a:solidFill>
                  <a:srgbClr val="2F2F2F"/>
                </a:solidFill>
                <a:latin typeface="Malgun Gothic"/>
                <a:ea typeface="Malgun Gothic"/>
              </a:rPr>
              <a:t>project</a:t>
            </a:r>
            <a:endParaRPr lang="zh-CN" altLang="en-US" b="1">
              <a:solidFill>
                <a:srgbClr val="2F2F2F"/>
              </a:solidFill>
              <a:latin typeface="Malgun Gothic"/>
              <a:ea typeface="Malgun Gothic"/>
            </a:endParaRPr>
          </a:p>
          <a:p>
            <a:endParaRPr lang="ko-KR" altLang="en-US" b="1">
              <a:latin typeface="Malgun Gothic"/>
              <a:ea typeface="Malgun Gothic"/>
              <a:cs typeface="Arial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48FAAD-5698-8F60-B5F5-D8E6848186B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10628" y="5978809"/>
            <a:ext cx="3992841" cy="159102"/>
          </a:xfrm>
        </p:spPr>
        <p:txBody>
          <a:bodyPr/>
          <a:lstStyle/>
          <a:p>
            <a:r>
              <a:rPr lang="ko-KR" altLang="en-US">
                <a:latin typeface="Malgun Gothic"/>
                <a:ea typeface="Malgun Gothic"/>
              </a:rPr>
              <a:t>김진혁</a:t>
            </a:r>
            <a:r>
              <a:rPr lang="en-US" altLang="ko-KR">
                <a:latin typeface="Malgun Gothic"/>
                <a:ea typeface="Malgun Gothic"/>
              </a:rPr>
              <a:t>, </a:t>
            </a:r>
            <a:r>
              <a:rPr lang="ko-KR" altLang="en-US">
                <a:latin typeface="Malgun Gothic"/>
                <a:ea typeface="Malgun Gothic"/>
              </a:rPr>
              <a:t>김진우</a:t>
            </a:r>
            <a:r>
              <a:rPr lang="en-US" altLang="ko-KR">
                <a:latin typeface="Malgun Gothic"/>
                <a:ea typeface="Malgun Gothic"/>
              </a:rPr>
              <a:t>, </a:t>
            </a:r>
            <a:r>
              <a:rPr lang="ko-KR" altLang="en-US" err="1">
                <a:latin typeface="Malgun Gothic"/>
                <a:ea typeface="Malgun Gothic"/>
              </a:rPr>
              <a:t>서창범</a:t>
            </a:r>
            <a:r>
              <a:rPr lang="en-US" altLang="ko-KR">
                <a:latin typeface="Malgun Gothic"/>
                <a:ea typeface="Malgun Gothic"/>
              </a:rPr>
              <a:t>, </a:t>
            </a:r>
            <a:r>
              <a:rPr lang="ko-KR" altLang="en-US">
                <a:latin typeface="Malgun Gothic"/>
                <a:ea typeface="Malgun Gothic"/>
              </a:rPr>
              <a:t>정민철</a:t>
            </a:r>
            <a:r>
              <a:rPr lang="en-US" altLang="ko-KR">
                <a:latin typeface="Malgun Gothic"/>
                <a:ea typeface="Malgun Gothic"/>
              </a:rPr>
              <a:t>, </a:t>
            </a:r>
            <a:r>
              <a:rPr lang="ko-KR" altLang="en-US">
                <a:latin typeface="Malgun Gothic"/>
                <a:ea typeface="Malgun Gothic"/>
              </a:rPr>
              <a:t>이재훈</a:t>
            </a:r>
            <a:endParaRPr lang="en-US">
              <a:latin typeface="Malgun Gothic"/>
              <a:ea typeface="Malgun Gothic"/>
            </a:endParaRPr>
          </a:p>
        </p:txBody>
      </p:sp>
      <p:pic>
        <p:nvPicPr>
          <p:cNvPr id="7" name="Picture Placeholder 6" descr="AI-generated image of a close-up shot of a smiling woman in a yellow sweater">
            <a:extLst>
              <a:ext uri="{FF2B5EF4-FFF2-40B4-BE49-F238E27FC236}">
                <a16:creationId xmlns:a16="http://schemas.microsoft.com/office/drawing/2014/main" id="{E2BED5B4-2DEA-47BF-036D-691EEE7D2772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" r="17"/>
          <a:stretch/>
        </p:blipFill>
        <p:spPr>
          <a:xfrm>
            <a:off x="7065818" y="1331046"/>
            <a:ext cx="3772303" cy="4914460"/>
          </a:xfrm>
        </p:spPr>
      </p:pic>
      <p:pic>
        <p:nvPicPr>
          <p:cNvPr id="1026" name="Picture 2" descr="현재 새우잡이 어선 &gt; 그래픽카드 | 퀘이사존 QUASARZONE">
            <a:extLst>
              <a:ext uri="{FF2B5EF4-FFF2-40B4-BE49-F238E27FC236}">
                <a16:creationId xmlns:a16="http://schemas.microsoft.com/office/drawing/2014/main" id="{588677D7-4AD8-A5C8-C8E6-ECFDA0C14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818" y="1331046"/>
            <a:ext cx="3772303" cy="491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4281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그래픽 101">
            <a:extLst>
              <a:ext uri="{FF2B5EF4-FFF2-40B4-BE49-F238E27FC236}">
                <a16:creationId xmlns:a16="http://schemas.microsoft.com/office/drawing/2014/main" id="{2CE23C52-A318-2938-C4FB-99E2929F1D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365" r="36132"/>
          <a:stretch/>
        </p:blipFill>
        <p:spPr>
          <a:xfrm rot="16200000" flipH="1">
            <a:off x="-70596" y="5743970"/>
            <a:ext cx="1184627" cy="1043434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EEA120-670B-DBF5-A1A9-F8E6683304B4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프로젝트 관리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85117FB-7436-83E8-CACF-9CC7B72D927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b="1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"/>
                  <a:ea typeface="Malgun Gothic"/>
                </a:rPr>
                <a:t>Github의</a:t>
              </a:r>
              <a:r>
                <a:rPr lang="en-US" altLang="ko-KR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"/>
                  <a:ea typeface="Malgun Gothic"/>
                </a:rPr>
                <a:t> </a:t>
              </a:r>
              <a:r>
                <a:rPr lang="en-US" altLang="ko-KR" b="1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"/>
                  <a:ea typeface="Malgun Gothic"/>
                </a:rPr>
                <a:t>칸반보드를</a:t>
              </a:r>
              <a:r>
                <a:rPr lang="en-US" altLang="ko-KR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"/>
                  <a:ea typeface="Malgun Gothic"/>
                </a:rPr>
                <a:t> </a:t>
              </a:r>
              <a:r>
                <a:rPr lang="en-US" altLang="ko-KR" b="1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"/>
                  <a:ea typeface="Malgun Gothic"/>
                </a:rPr>
                <a:t>통한</a:t>
              </a:r>
              <a:r>
                <a:rPr lang="en-US" altLang="ko-KR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"/>
                  <a:ea typeface="Malgun Gothic"/>
                </a:rPr>
                <a:t> </a:t>
              </a:r>
              <a:r>
                <a:rPr lang="en-US" altLang="ko-KR" b="1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"/>
                  <a:ea typeface="Malgun Gothic"/>
                </a:rPr>
                <a:t>이슈</a:t>
              </a:r>
              <a:r>
                <a:rPr lang="en-US" altLang="ko-KR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"/>
                  <a:ea typeface="Malgun Gothic"/>
                </a:rPr>
                <a:t> </a:t>
              </a:r>
              <a:r>
                <a:rPr lang="en-US" altLang="ko-KR" b="1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"/>
                  <a:ea typeface="Malgun Gothic"/>
                </a:rPr>
                <a:t>관리</a:t>
              </a:r>
              <a:endParaRPr lang="en-US" altLang="ko-KR" b="1" err="1">
                <a:ln>
                  <a:solidFill>
                    <a:srgbClr val="1871CA">
                      <a:shade val="15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104" name="그래픽 103">
            <a:extLst>
              <a:ext uri="{FF2B5EF4-FFF2-40B4-BE49-F238E27FC236}">
                <a16:creationId xmlns:a16="http://schemas.microsoft.com/office/drawing/2014/main" id="{798868CC-A712-50CF-7DBD-44E0281E48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625" y="5477900"/>
            <a:ext cx="124936" cy="124936"/>
          </a:xfrm>
          <a:prstGeom prst="rect">
            <a:avLst/>
          </a:prstGeom>
        </p:spPr>
      </p:pic>
      <p:pic>
        <p:nvPicPr>
          <p:cNvPr id="9" name="그래픽 101">
            <a:extLst>
              <a:ext uri="{FF2B5EF4-FFF2-40B4-BE49-F238E27FC236}">
                <a16:creationId xmlns:a16="http://schemas.microsoft.com/office/drawing/2014/main" id="{B8719407-56A8-C42C-5ABB-754C528E3E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365" r="36132"/>
          <a:stretch/>
        </p:blipFill>
        <p:spPr>
          <a:xfrm rot="16200000" flipH="1">
            <a:off x="-52316" y="6032431"/>
            <a:ext cx="877887" cy="77325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551BED36-B688-AB7D-8235-483A80B18EAE}"/>
                  </a:ext>
                </a:extLst>
              </p14:cNvPr>
              <p14:cNvContentPartPr/>
              <p14:nvPr/>
            </p14:nvContentPartPr>
            <p14:xfrm>
              <a:off x="9105253" y="8575728"/>
              <a:ext cx="12915" cy="12915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551BED36-B688-AB7D-8235-483A80B18EA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59503" y="7929978"/>
                <a:ext cx="1291500" cy="12915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1735B25-65B0-83F6-E0FC-737084FF0C3D}"/>
              </a:ext>
            </a:extLst>
          </p:cNvPr>
          <p:cNvGraphicFramePr>
            <a:graphicFrameLocks noGrp="1"/>
          </p:cNvGraphicFramePr>
          <p:nvPr/>
        </p:nvGraphicFramePr>
        <p:xfrm>
          <a:off x="380999" y="1880418"/>
          <a:ext cx="11598484" cy="4732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621">
                  <a:extLst>
                    <a:ext uri="{9D8B030D-6E8A-4147-A177-3AD203B41FA5}">
                      <a16:colId xmlns:a16="http://schemas.microsoft.com/office/drawing/2014/main" val="3288413617"/>
                    </a:ext>
                  </a:extLst>
                </a:gridCol>
                <a:gridCol w="2899621">
                  <a:extLst>
                    <a:ext uri="{9D8B030D-6E8A-4147-A177-3AD203B41FA5}">
                      <a16:colId xmlns:a16="http://schemas.microsoft.com/office/drawing/2014/main" val="776827863"/>
                    </a:ext>
                  </a:extLst>
                </a:gridCol>
                <a:gridCol w="2899621">
                  <a:extLst>
                    <a:ext uri="{9D8B030D-6E8A-4147-A177-3AD203B41FA5}">
                      <a16:colId xmlns:a16="http://schemas.microsoft.com/office/drawing/2014/main" val="128764447"/>
                    </a:ext>
                  </a:extLst>
                </a:gridCol>
                <a:gridCol w="2899621">
                  <a:extLst>
                    <a:ext uri="{9D8B030D-6E8A-4147-A177-3AD203B41FA5}">
                      <a16:colId xmlns:a16="http://schemas.microsoft.com/office/drawing/2014/main" val="1945719810"/>
                    </a:ext>
                  </a:extLst>
                </a:gridCol>
              </a:tblGrid>
              <a:tr h="677598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US">
                          <a:latin typeface="Malgun Gothic"/>
                        </a:rPr>
                        <a:t>Todo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US">
                          <a:latin typeface="Malgun Gothic"/>
                        </a:rPr>
                        <a:t>In Progress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US">
                          <a:latin typeface="Malgun Gothic"/>
                        </a:rPr>
                        <a:t>Review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US">
                          <a:latin typeface="Malgun Gothic"/>
                        </a:rPr>
                        <a:t>Done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426000"/>
                  </a:ext>
                </a:extLst>
              </a:tr>
              <a:tr h="537776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600" b="0" i="0" u="none" strike="noStrike" baseline="0" noProof="0">
                          <a:solidFill>
                            <a:srgbClr val="2F2F2F"/>
                          </a:solidFill>
                          <a:latin typeface="Malgun Gothic"/>
                          <a:ea typeface="Malgun Gothic"/>
                        </a:rPr>
                        <a:t>수행할 업무 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600">
                          <a:latin typeface="Malgun Gothic"/>
                          <a:ea typeface="Malgun Gothic"/>
                        </a:rPr>
                        <a:t>작업 중인 항목</a:t>
                      </a:r>
                      <a:endParaRPr lang="en-US" sz="1600">
                        <a:latin typeface="Malgun Gothic"/>
                        <a:ea typeface="Malgun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600">
                          <a:latin typeface="Malgun Gothic"/>
                          <a:ea typeface="Malgun Gothic"/>
                        </a:rPr>
                        <a:t>코드 리뷰 대기, 결과 확인</a:t>
                      </a:r>
                      <a:endParaRPr lang="en-US" sz="1600">
                        <a:latin typeface="Malgun Gothic"/>
                        <a:ea typeface="Malgun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600">
                          <a:latin typeface="Malgun Gothic"/>
                          <a:ea typeface="Malgun Gothic"/>
                        </a:rPr>
                        <a:t>완료된 항목</a:t>
                      </a:r>
                      <a:endParaRPr lang="en-US" sz="1600">
                        <a:latin typeface="Malgun Gothic"/>
                        <a:ea typeface="Malgun Gothic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855639"/>
                  </a:ext>
                </a:extLst>
              </a:tr>
              <a:tr h="35170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Malgun Gothic"/>
                          <a:ea typeface="Malgun Gothic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>
                        <a:latin typeface="Malgun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>
                        <a:latin typeface="Malgun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>
                        <a:latin typeface="Malgun Gothic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814207"/>
                  </a:ext>
                </a:extLst>
              </a:tr>
            </a:tbl>
          </a:graphicData>
        </a:graphic>
      </p:graphicFrame>
      <p:sp>
        <p:nvSpPr>
          <p:cNvPr id="84" name="Flowchart: Decision 83">
            <a:extLst>
              <a:ext uri="{FF2B5EF4-FFF2-40B4-BE49-F238E27FC236}">
                <a16:creationId xmlns:a16="http://schemas.microsoft.com/office/drawing/2014/main" id="{07797E8F-9B24-EA77-0391-02E6AF09B55E}"/>
              </a:ext>
            </a:extLst>
          </p:cNvPr>
          <p:cNvSpPr/>
          <p:nvPr/>
        </p:nvSpPr>
        <p:spPr>
          <a:xfrm>
            <a:off x="6292219" y="3921116"/>
            <a:ext cx="2625496" cy="1751636"/>
          </a:xfrm>
          <a:prstGeom prst="flowChartDecision">
            <a:avLst/>
          </a:prstGeom>
          <a:solidFill>
            <a:srgbClr val="C7CAD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lowchart: Terminator 84">
            <a:extLst>
              <a:ext uri="{FF2B5EF4-FFF2-40B4-BE49-F238E27FC236}">
                <a16:creationId xmlns:a16="http://schemas.microsoft.com/office/drawing/2014/main" id="{621994FF-9133-E90C-BB21-1C219CAB369B}"/>
              </a:ext>
            </a:extLst>
          </p:cNvPr>
          <p:cNvSpPr/>
          <p:nvPr/>
        </p:nvSpPr>
        <p:spPr>
          <a:xfrm>
            <a:off x="9548616" y="4231560"/>
            <a:ext cx="2176812" cy="1128927"/>
          </a:xfrm>
          <a:prstGeom prst="flowChartTerminator">
            <a:avLst/>
          </a:prstGeom>
          <a:solidFill>
            <a:srgbClr val="C7CAD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작업 완료</a:t>
            </a:r>
            <a:endParaRPr lang="en-US" b="1">
              <a:solidFill>
                <a:schemeClr val="tx1"/>
              </a:solidFill>
              <a:latin typeface="Malgun Gothic"/>
              <a:ea typeface="Malgun Gothic"/>
              <a:cs typeface="+mn-lt"/>
            </a:endParaRPr>
          </a:p>
        </p:txBody>
      </p:sp>
      <p:sp>
        <p:nvSpPr>
          <p:cNvPr id="83" name="Flowchart: Process 82">
            <a:extLst>
              <a:ext uri="{FF2B5EF4-FFF2-40B4-BE49-F238E27FC236}">
                <a16:creationId xmlns:a16="http://schemas.microsoft.com/office/drawing/2014/main" id="{2C8C6EBC-E27F-B56F-9476-8B4BB97315DE}"/>
              </a:ext>
            </a:extLst>
          </p:cNvPr>
          <p:cNvSpPr/>
          <p:nvPr/>
        </p:nvSpPr>
        <p:spPr>
          <a:xfrm>
            <a:off x="3528212" y="3429000"/>
            <a:ext cx="2015612" cy="998079"/>
          </a:xfrm>
          <a:prstGeom prst="flowChartProcess">
            <a:avLst/>
          </a:prstGeom>
          <a:solidFill>
            <a:srgbClr val="C7CAD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E6EE315-0876-BA41-5FC1-753BFF9E81F6}"/>
              </a:ext>
            </a:extLst>
          </p:cNvPr>
          <p:cNvSpPr txBox="1"/>
          <p:nvPr/>
        </p:nvSpPr>
        <p:spPr>
          <a:xfrm>
            <a:off x="3661088" y="3758762"/>
            <a:ext cx="174986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600" b="1">
                <a:latin typeface="Malgun Gothic"/>
                <a:ea typeface="Malgun Gothic"/>
                <a:cs typeface="Arial"/>
              </a:rPr>
              <a:t>작업 진행</a:t>
            </a:r>
            <a:r>
              <a:rPr lang="ko-KR" altLang="en-US" sz="1600">
                <a:latin typeface="Malgun Gothic"/>
                <a:ea typeface="Malgun Gothic"/>
                <a:cs typeface="Arial"/>
              </a:rPr>
              <a:t> </a:t>
            </a:r>
            <a:endParaRPr lang="en-US" altLang="ko-KR">
              <a:latin typeface="Arial"/>
              <a:ea typeface="Malgun Gothic"/>
              <a:cs typeface="+mn-lt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5896AB-EDDA-7BA9-1B53-BE394D26B309}"/>
              </a:ext>
            </a:extLst>
          </p:cNvPr>
          <p:cNvSpPr txBox="1"/>
          <p:nvPr/>
        </p:nvSpPr>
        <p:spPr>
          <a:xfrm>
            <a:off x="6782184" y="4471756"/>
            <a:ext cx="16454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err="1">
                <a:latin typeface="Malgun Gothic"/>
                <a:ea typeface="Malgun Gothic"/>
                <a:cs typeface="Arial"/>
              </a:rPr>
              <a:t>PL에게</a:t>
            </a:r>
            <a:r>
              <a:rPr lang="en-US" altLang="ko-KR">
                <a:latin typeface="Malgun Gothic"/>
                <a:ea typeface="Malgun Gothic"/>
                <a:cs typeface="Arial"/>
              </a:rPr>
              <a:t> </a:t>
            </a:r>
            <a:endParaRPr lang="en-US">
              <a:latin typeface="Malgun Gothic"/>
              <a:ea typeface="Malgun Gothic"/>
            </a:endParaRPr>
          </a:p>
          <a:p>
            <a:pPr algn="ctr"/>
            <a:r>
              <a:rPr lang="en-US" altLang="ko-KR" b="1" err="1">
                <a:latin typeface="Malgun Gothic"/>
                <a:ea typeface="Malgun Gothic"/>
                <a:cs typeface="Arial"/>
              </a:rPr>
              <a:t>피드백</a:t>
            </a:r>
            <a:r>
              <a:rPr lang="en-US" altLang="ko-KR"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err="1">
                <a:latin typeface="Malgun Gothic"/>
                <a:ea typeface="Malgun Gothic"/>
                <a:cs typeface="Arial"/>
              </a:rPr>
              <a:t>받기</a:t>
            </a:r>
            <a:endParaRPr lang="en-US" altLang="ko-KR">
              <a:latin typeface="Malgun Gothic"/>
              <a:ea typeface="Malgun Gothic"/>
              <a:cs typeface="Arial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51D3EC6C-0AF7-87DA-12E4-E6B7FB21A7E3}"/>
              </a:ext>
            </a:extLst>
          </p:cNvPr>
          <p:cNvSpPr/>
          <p:nvPr/>
        </p:nvSpPr>
        <p:spPr>
          <a:xfrm>
            <a:off x="629382" y="3402101"/>
            <a:ext cx="1974285" cy="715899"/>
          </a:xfrm>
          <a:prstGeom prst="flowChartTerminator">
            <a:avLst/>
          </a:prstGeom>
          <a:solidFill>
            <a:srgbClr val="C7CAD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>
                <a:solidFill>
                  <a:srgbClr val="2F2F2F"/>
                </a:solidFill>
                <a:latin typeface="Malgun Gothic"/>
                <a:ea typeface="Malgun Gothic"/>
              </a:rPr>
              <a:t>팀 회의에서 나온 작업 </a:t>
            </a:r>
            <a:r>
              <a:rPr lang="ko-KR" altLang="en-US" sz="1400" b="1">
                <a:solidFill>
                  <a:srgbClr val="2F2F2F"/>
                </a:solidFill>
                <a:latin typeface="Malgun Gothic"/>
                <a:ea typeface="Malgun Gothic"/>
              </a:rPr>
              <a:t>기획</a:t>
            </a:r>
            <a:endParaRPr lang="en-US" sz="1400">
              <a:solidFill>
                <a:srgbClr val="000000"/>
              </a:solidFill>
              <a:latin typeface="Malgun Gothic"/>
              <a:ea typeface="Malgun Gothic"/>
            </a:endParaRPr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580B57F3-9ECD-29A5-6F2C-8B4573D17E1E}"/>
              </a:ext>
            </a:extLst>
          </p:cNvPr>
          <p:cNvSpPr/>
          <p:nvPr/>
        </p:nvSpPr>
        <p:spPr>
          <a:xfrm>
            <a:off x="517298" y="5540248"/>
            <a:ext cx="2270238" cy="689307"/>
          </a:xfrm>
          <a:prstGeom prst="flowChartPreparation">
            <a:avLst/>
          </a:prstGeom>
          <a:solidFill>
            <a:srgbClr val="C7CAD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1400">
              <a:solidFill>
                <a:srgbClr val="2F2F2F"/>
              </a:solidFill>
              <a:latin typeface="Malgun Gothic"/>
              <a:ea typeface="Malgun Gothic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B95B652-DD07-82C9-9B87-48156BA8DA55}"/>
              </a:ext>
            </a:extLst>
          </p:cNvPr>
          <p:cNvSpPr txBox="1"/>
          <p:nvPr/>
        </p:nvSpPr>
        <p:spPr>
          <a:xfrm>
            <a:off x="527881" y="5624915"/>
            <a:ext cx="224708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sz="1400">
                <a:latin typeface="Malgun Gothic"/>
                <a:ea typeface="Malgun Gothic"/>
                <a:cs typeface="Arial"/>
              </a:rPr>
              <a:t>이슈 </a:t>
            </a:r>
            <a:r>
              <a:rPr lang="ko-KR" altLang="en-US" sz="1400">
                <a:latin typeface="Malgun Gothic"/>
                <a:ea typeface="Malgun Gothic"/>
                <a:cs typeface="Arial"/>
              </a:rPr>
              <a:t>템플릿</a:t>
            </a:r>
            <a:r>
              <a:rPr lang="ko-KR" sz="1400">
                <a:latin typeface="Malgun Gothic"/>
                <a:ea typeface="Malgun Gothic"/>
                <a:cs typeface="Arial"/>
              </a:rPr>
              <a:t> </a:t>
            </a:r>
            <a:r>
              <a:rPr lang="ko-KR" sz="1400" b="1">
                <a:latin typeface="Malgun Gothic"/>
                <a:ea typeface="Malgun Gothic"/>
                <a:cs typeface="Arial"/>
              </a:rPr>
              <a:t>양식</a:t>
            </a:r>
            <a:r>
              <a:rPr lang="ko-KR" sz="1400">
                <a:latin typeface="Malgun Gothic"/>
                <a:ea typeface="Malgun Gothic"/>
                <a:cs typeface="Arial"/>
              </a:rPr>
              <a:t>에</a:t>
            </a:r>
            <a:endParaRPr lang="ko-KR" sz="1400">
              <a:solidFill>
                <a:srgbClr val="000000"/>
              </a:solidFill>
              <a:latin typeface="Malgun Gothic"/>
              <a:ea typeface="Malgun Gothic"/>
              <a:cs typeface="Arial"/>
            </a:endParaRPr>
          </a:p>
          <a:p>
            <a:pPr algn="ctr"/>
            <a:r>
              <a:rPr lang="ko-KR" sz="1400">
                <a:latin typeface="Malgun Gothic"/>
                <a:ea typeface="Malgun Gothic"/>
                <a:cs typeface="Arial"/>
              </a:rPr>
              <a:t>맞게</a:t>
            </a:r>
            <a:r>
              <a:rPr lang="ko-KR" sz="1400" b="1">
                <a:latin typeface="Malgun Gothic"/>
                <a:ea typeface="Malgun Gothic"/>
                <a:cs typeface="Arial"/>
              </a:rPr>
              <a:t> </a:t>
            </a:r>
            <a:r>
              <a:rPr lang="ko-KR" sz="1400">
                <a:latin typeface="Malgun Gothic"/>
                <a:ea typeface="Malgun Gothic"/>
                <a:cs typeface="Arial"/>
              </a:rPr>
              <a:t>카드 작성</a:t>
            </a:r>
            <a:endParaRPr lang="ko-KR" sz="1400">
              <a:solidFill>
                <a:srgbClr val="000000"/>
              </a:solidFill>
              <a:latin typeface="Malgun Gothic"/>
              <a:ea typeface="Malgun Gothic"/>
            </a:endParaRPr>
          </a:p>
        </p:txBody>
      </p:sp>
      <p:sp>
        <p:nvSpPr>
          <p:cNvPr id="37" name="Flowchart: Process 82">
            <a:extLst>
              <a:ext uri="{FF2B5EF4-FFF2-40B4-BE49-F238E27FC236}">
                <a16:creationId xmlns:a16="http://schemas.microsoft.com/office/drawing/2014/main" id="{2EF9F946-F2DE-8B3E-B484-09EF5A160B63}"/>
              </a:ext>
            </a:extLst>
          </p:cNvPr>
          <p:cNvSpPr/>
          <p:nvPr/>
        </p:nvSpPr>
        <p:spPr>
          <a:xfrm>
            <a:off x="3528212" y="5283072"/>
            <a:ext cx="2015612" cy="998079"/>
          </a:xfrm>
          <a:prstGeom prst="flowChartProcess">
            <a:avLst/>
          </a:prstGeom>
          <a:solidFill>
            <a:srgbClr val="C7CAD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피드백</a:t>
            </a:r>
            <a:r>
              <a:rPr lang="en-US" altLang="ko-KR" sz="160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내용</a:t>
            </a:r>
            <a:r>
              <a:rPr lang="en-US" altLang="ko-KR" sz="160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반영</a:t>
            </a:r>
            <a:endParaRPr lang="en-US" sz="160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B1645B2-086A-3F4C-BAF1-E7ECDC097DF7}"/>
              </a:ext>
            </a:extLst>
          </p:cNvPr>
          <p:cNvCxnSpPr>
            <a:cxnSpLocks/>
          </p:cNvCxnSpPr>
          <p:nvPr/>
        </p:nvCxnSpPr>
        <p:spPr>
          <a:xfrm flipH="1">
            <a:off x="1651159" y="4120097"/>
            <a:ext cx="8660" cy="1442811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9C45B385-A4B0-B6CE-EE14-38CEDA71525D}"/>
              </a:ext>
            </a:extLst>
          </p:cNvPr>
          <p:cNvCxnSpPr>
            <a:cxnSpLocks/>
            <a:endCxn id="83" idx="1"/>
          </p:cNvCxnSpPr>
          <p:nvPr/>
        </p:nvCxnSpPr>
        <p:spPr>
          <a:xfrm flipV="1">
            <a:off x="2788888" y="3933068"/>
            <a:ext cx="739324" cy="195909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FAFE8BD0-3B93-204B-AAFE-D435EA525F8D}"/>
              </a:ext>
            </a:extLst>
          </p:cNvPr>
          <p:cNvCxnSpPr>
            <a:cxnSpLocks/>
            <a:stCxn id="83" idx="3"/>
            <a:endCxn id="84" idx="0"/>
          </p:cNvCxnSpPr>
          <p:nvPr/>
        </p:nvCxnSpPr>
        <p:spPr>
          <a:xfrm flipV="1">
            <a:off x="5543824" y="3921116"/>
            <a:ext cx="2061143" cy="6924"/>
          </a:xfrm>
          <a:prstGeom prst="bentConnector4">
            <a:avLst>
              <a:gd name="adj1" fmla="val 18155"/>
              <a:gd name="adj2" fmla="val 6564240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9C2D600A-C67C-482D-CDC8-FCCA5DC96DA8}"/>
              </a:ext>
            </a:extLst>
          </p:cNvPr>
          <p:cNvCxnSpPr>
            <a:cxnSpLocks/>
            <a:stCxn id="84" idx="1"/>
            <a:endCxn id="37" idx="3"/>
          </p:cNvCxnSpPr>
          <p:nvPr/>
        </p:nvCxnSpPr>
        <p:spPr>
          <a:xfrm rot="10800000" flipV="1">
            <a:off x="5543825" y="4796934"/>
            <a:ext cx="748395" cy="98517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2">
            <a:extLst>
              <a:ext uri="{FF2B5EF4-FFF2-40B4-BE49-F238E27FC236}">
                <a16:creationId xmlns:a16="http://schemas.microsoft.com/office/drawing/2014/main" id="{ED93D585-D7A2-C724-5C3E-692A921C7424}"/>
              </a:ext>
            </a:extLst>
          </p:cNvPr>
          <p:cNvCxnSpPr>
            <a:cxnSpLocks/>
            <a:endCxn id="83" idx="2"/>
          </p:cNvCxnSpPr>
          <p:nvPr/>
        </p:nvCxnSpPr>
        <p:spPr>
          <a:xfrm flipH="1" flipV="1">
            <a:off x="4536018" y="4427079"/>
            <a:ext cx="5213" cy="862444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2" name="Picture 111">
            <a:extLst>
              <a:ext uri="{FF2B5EF4-FFF2-40B4-BE49-F238E27FC236}">
                <a16:creationId xmlns:a16="http://schemas.microsoft.com/office/drawing/2014/main" id="{A5BD4B1B-1094-D235-5767-D869DE5B2E7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7633" t="8273" r="52214" b="40823"/>
          <a:stretch>
            <a:fillRect/>
          </a:stretch>
        </p:blipFill>
        <p:spPr>
          <a:xfrm>
            <a:off x="6188804" y="5777281"/>
            <a:ext cx="2841237" cy="647673"/>
          </a:xfrm>
          <a:prstGeom prst="rect">
            <a:avLst/>
          </a:prstGeom>
        </p:spPr>
      </p:pic>
      <p:sp>
        <p:nvSpPr>
          <p:cNvPr id="99" name="Flowchart: Alternate Process 98">
            <a:extLst>
              <a:ext uri="{FF2B5EF4-FFF2-40B4-BE49-F238E27FC236}">
                <a16:creationId xmlns:a16="http://schemas.microsoft.com/office/drawing/2014/main" id="{DCD682B2-9A4E-AEB4-E40D-554852A7B9E7}"/>
              </a:ext>
            </a:extLst>
          </p:cNvPr>
          <p:cNvSpPr/>
          <p:nvPr/>
        </p:nvSpPr>
        <p:spPr>
          <a:xfrm>
            <a:off x="6027377" y="5229273"/>
            <a:ext cx="750690" cy="372994"/>
          </a:xfrm>
          <a:prstGeom prst="flowChartAlternateProcess">
            <a:avLst/>
          </a:prstGeom>
          <a:solidFill>
            <a:srgbClr val="125597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맑은 고딕"/>
                <a:ea typeface="맑은 고딕"/>
                <a:cs typeface="Arial"/>
              </a:rPr>
              <a:t>반려</a:t>
            </a:r>
            <a:endParaRPr lang="en-US" altLang="ko-KR">
              <a:latin typeface="맑은 고딕"/>
              <a:ea typeface="맑은 고딕"/>
              <a:cs typeface="Arial"/>
            </a:endParaRP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03161E6F-DEF5-133C-452D-2860A181AEC7}"/>
              </a:ext>
            </a:extLst>
          </p:cNvPr>
          <p:cNvSpPr/>
          <p:nvPr/>
        </p:nvSpPr>
        <p:spPr>
          <a:xfrm>
            <a:off x="8654059" y="4098733"/>
            <a:ext cx="750690" cy="372994"/>
          </a:xfrm>
          <a:prstGeom prst="flowChartAlternateProcess">
            <a:avLst/>
          </a:prstGeom>
          <a:solidFill>
            <a:srgbClr val="125597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맑은 고딕"/>
                <a:ea typeface="맑은 고딕"/>
                <a:cs typeface="Arial"/>
              </a:rPr>
              <a:t>통과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A8F051E-9E05-ED55-D949-2E2BF88AD413}"/>
              </a:ext>
            </a:extLst>
          </p:cNvPr>
          <p:cNvCxnSpPr>
            <a:stCxn id="84" idx="3"/>
            <a:endCxn id="85" idx="1"/>
          </p:cNvCxnSpPr>
          <p:nvPr/>
        </p:nvCxnSpPr>
        <p:spPr>
          <a:xfrm flipV="1">
            <a:off x="8917715" y="4796024"/>
            <a:ext cx="630901" cy="91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970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4C4BB-9DC1-2E7F-8181-A49262A04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그래픽 99">
            <a:extLst>
              <a:ext uri="{FF2B5EF4-FFF2-40B4-BE49-F238E27FC236}">
                <a16:creationId xmlns:a16="http://schemas.microsoft.com/office/drawing/2014/main" id="{72C1CC5F-40B7-2E47-015C-2730F76A6E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6078" b="36588"/>
          <a:stretch/>
        </p:blipFill>
        <p:spPr>
          <a:xfrm rot="16200000">
            <a:off x="8878256" y="2136081"/>
            <a:ext cx="4528064" cy="2422157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9991124C-C477-8B89-E72E-862AF7EF4D02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62AA26B-9667-F434-9A3D-11292F6F1357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649AC67-B795-2F78-7E66-47B9AA41ECE7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7FEFF4-6423-5187-6247-3FB50349BB25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프로젝트 관리 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DC9A2D-3217-3958-C104-0C55502D596B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D33227A8-29BF-9E60-C01A-7E10FB2F75D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DD6E31-1F42-94BA-EB6A-E621F1AB7417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402AD8-E05A-0A69-54E1-8802614A61C3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08FFD10-92A6-C139-6390-83EABD52C2AB}"/>
              </a:ext>
            </a:extLst>
          </p:cNvPr>
          <p:cNvSpPr/>
          <p:nvPr/>
        </p:nvSpPr>
        <p:spPr>
          <a:xfrm flipH="1">
            <a:off x="222382" y="2018883"/>
            <a:ext cx="11750447" cy="4537933"/>
          </a:xfrm>
          <a:prstGeom prst="rect">
            <a:avLst/>
          </a:prstGeom>
          <a:solidFill>
            <a:srgbClr val="FFFEFB"/>
          </a:solidFill>
          <a:ln>
            <a:solidFill>
              <a:srgbClr val="F3ECD5"/>
            </a:solidFill>
            <a:prstDash val="sysDash"/>
          </a:ln>
          <a:effectLst>
            <a:outerShdw blurRad="63500" sx="102000" sy="102000" algn="ctr" rotWithShape="0">
              <a:srgbClr val="FFD85C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96D3E4-0628-ECF0-CEBD-DB6B3B5B941A}"/>
              </a:ext>
            </a:extLst>
          </p:cNvPr>
          <p:cNvSpPr/>
          <p:nvPr/>
        </p:nvSpPr>
        <p:spPr>
          <a:xfrm>
            <a:off x="441649" y="2114151"/>
            <a:ext cx="8432081" cy="4315529"/>
          </a:xfrm>
          <a:prstGeom prst="rect">
            <a:avLst/>
          </a:prstGeom>
          <a:solidFill>
            <a:srgbClr val="FCFDFE"/>
          </a:solidFill>
          <a:ln>
            <a:solidFill>
              <a:schemeClr val="accent1"/>
            </a:solidFill>
            <a:prstDash val="sysDash"/>
          </a:ln>
          <a:effectLst>
            <a:outerShdw blurRad="63500" sx="102000" sy="102000" algn="ctr" rotWithShape="0">
              <a:srgbClr val="3378C8">
                <a:alpha val="1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454457A-0B00-8083-6B22-8A75754FC9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9320" y="2169941"/>
            <a:ext cx="2785887" cy="30898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609BDF0-016F-ABC7-681A-389EA06EFA1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24" t="1510" r="49688" b="38603"/>
          <a:stretch>
            <a:fillRect/>
          </a:stretch>
        </p:blipFill>
        <p:spPr>
          <a:xfrm>
            <a:off x="6347018" y="2566361"/>
            <a:ext cx="2418376" cy="3004748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E1C08CF-17B2-565D-0FBA-B0F7E7636129}"/>
              </a:ext>
            </a:extLst>
          </p:cNvPr>
          <p:cNvSpPr txBox="1"/>
          <p:nvPr/>
        </p:nvSpPr>
        <p:spPr>
          <a:xfrm>
            <a:off x="4539321" y="5619621"/>
            <a:ext cx="4220762" cy="749651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algn="ctr">
              <a:lnSpc>
                <a:spcPct val="110000"/>
              </a:lnSpc>
              <a:defRPr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맑은 고딕"/>
                <a:ea typeface="맑은 고딕"/>
                <a:cs typeface="+mn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/>
              <a:t>DDL</a:t>
            </a:r>
            <a:r>
              <a:rPr lang="en-US">
                <a:latin typeface="Malgun Gothic"/>
              </a:rPr>
              <a:t>·</a:t>
            </a:r>
            <a:r>
              <a:rPr lang="ko-KR" err="1"/>
              <a:t>DML을</a:t>
            </a:r>
            <a:r>
              <a:rPr lang="ko-KR"/>
              <a:t> SQL 파일로 관리하면 데이터 구조와 초기 상태를 명확히 </a:t>
            </a:r>
            <a:r>
              <a:rPr lang="ko-KR" altLang="en-US"/>
              <a:t>기록하고 이식</a:t>
            </a:r>
            <a:r>
              <a:rPr lang="en-US" altLang="ko-KR"/>
              <a:t>·</a:t>
            </a:r>
            <a:r>
              <a:rPr lang="ko-KR" altLang="en-US" err="1"/>
              <a:t>배포</a:t>
            </a:r>
            <a:r>
              <a:rPr lang="ko-KR" err="1"/>
              <a:t>·협업·</a:t>
            </a:r>
            <a:r>
              <a:rPr lang="ko-KR" altLang="en-US" err="1"/>
              <a:t>버전관리를</a:t>
            </a:r>
            <a:r>
              <a:rPr lang="ko-KR" altLang="en-US"/>
              <a:t> 체계적으로 수행</a:t>
            </a:r>
            <a:endParaRPr lang="en-US" altLang="ko-KR">
              <a:ln>
                <a:solidFill>
                  <a:srgbClr val="1871CA">
                    <a:shade val="15000"/>
                    <a:alpha val="0"/>
                  </a:srgbClr>
                </a:solidFill>
              </a:ln>
            </a:endParaRPr>
          </a:p>
        </p:txBody>
      </p:sp>
      <p:sp>
        <p:nvSpPr>
          <p:cNvPr id="47" name="Rectangle 11">
            <a:extLst>
              <a:ext uri="{FF2B5EF4-FFF2-40B4-BE49-F238E27FC236}">
                <a16:creationId xmlns:a16="http://schemas.microsoft.com/office/drawing/2014/main" id="{B061A643-6571-945A-B54B-6307542C6A17}"/>
              </a:ext>
            </a:extLst>
          </p:cNvPr>
          <p:cNvSpPr/>
          <p:nvPr/>
        </p:nvSpPr>
        <p:spPr>
          <a:xfrm>
            <a:off x="9372600" y="2114151"/>
            <a:ext cx="2485986" cy="4315529"/>
          </a:xfrm>
          <a:prstGeom prst="rect">
            <a:avLst/>
          </a:prstGeom>
          <a:solidFill>
            <a:srgbClr val="FCFDFE"/>
          </a:solidFill>
          <a:ln>
            <a:solidFill>
              <a:srgbClr val="C00000"/>
            </a:solidFill>
            <a:prstDash val="sysDash"/>
          </a:ln>
          <a:effectLst>
            <a:outerShdw blurRad="63500" sx="102000" sy="102000" algn="ctr" rotWithShape="0">
              <a:srgbClr val="3378C8">
                <a:alpha val="1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그림 42">
            <a:extLst>
              <a:ext uri="{FF2B5EF4-FFF2-40B4-BE49-F238E27FC236}">
                <a16:creationId xmlns:a16="http://schemas.microsoft.com/office/drawing/2014/main" id="{E3E5310E-0171-BB2D-C5AC-B5BFCCC6D7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02032" y="2866448"/>
            <a:ext cx="2413408" cy="2830210"/>
          </a:xfrm>
          <a:prstGeom prst="rect">
            <a:avLst/>
          </a:prstGeom>
        </p:spPr>
      </p:pic>
      <p:sp>
        <p:nvSpPr>
          <p:cNvPr id="50" name="Rectangle: Rounded Corners 6">
            <a:extLst>
              <a:ext uri="{FF2B5EF4-FFF2-40B4-BE49-F238E27FC236}">
                <a16:creationId xmlns:a16="http://schemas.microsoft.com/office/drawing/2014/main" id="{D97655E0-5579-D33D-71B2-383F3B02AE4A}"/>
              </a:ext>
            </a:extLst>
          </p:cNvPr>
          <p:cNvSpPr/>
          <p:nvPr/>
        </p:nvSpPr>
        <p:spPr>
          <a:xfrm>
            <a:off x="9692269" y="5745200"/>
            <a:ext cx="1835178" cy="634100"/>
          </a:xfrm>
          <a:prstGeom prst="roundRect">
            <a:avLst/>
          </a:prstGeom>
          <a:solidFill>
            <a:srgbClr val="FFD8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lang="ko-KR" altLang="en-US" sz="1200" b="1">
                <a:ln>
                  <a:solidFill>
                    <a:srgbClr val="1871CA">
                      <a:shade val="15000"/>
                      <a:alpha val="0"/>
                    </a:srgbClr>
                  </a:solidFill>
                </a:ln>
                <a:solidFill>
                  <a:schemeClr val="bg1"/>
                </a:solidFill>
                <a:latin typeface="Malgun Gothic"/>
                <a:ea typeface="Malgun Gothic"/>
              </a:rPr>
              <a:t>팀내 </a:t>
            </a:r>
            <a:r>
              <a:rPr lang="ko-KR" sz="1200" b="1">
                <a:ln>
                  <a:solidFill>
                    <a:srgbClr val="1871CA">
                      <a:shade val="15000"/>
                      <a:alpha val="0"/>
                    </a:srgbClr>
                  </a:solidFill>
                </a:ln>
                <a:solidFill>
                  <a:schemeClr val="bg1"/>
                </a:solidFill>
                <a:latin typeface="Malgun Gothic"/>
                <a:ea typeface="Malgun Gothic"/>
              </a:rPr>
              <a:t>카탈로그에서 </a:t>
            </a:r>
            <a:endParaRPr lang="en-US" altLang="ko-KR" sz="1200">
              <a:ln>
                <a:solidFill>
                  <a:srgbClr val="1871CA">
                    <a:shade val="15000"/>
                    <a:alpha val="0"/>
                  </a:srgbClr>
                </a:solidFill>
              </a:ln>
              <a:solidFill>
                <a:schemeClr val="bg1"/>
              </a:solidFill>
              <a:latin typeface="Malgun Gothic"/>
              <a:ea typeface="Malgun Gothic"/>
            </a:endParaRPr>
          </a:p>
          <a:p>
            <a:pPr algn="ctr">
              <a:lnSpc>
                <a:spcPct val="110000"/>
              </a:lnSpc>
            </a:pPr>
            <a:r>
              <a:rPr lang="ko-KR" sz="1200" b="1">
                <a:ln>
                  <a:solidFill>
                    <a:srgbClr val="1871CA">
                      <a:shade val="15000"/>
                      <a:alpha val="0"/>
                    </a:srgbClr>
                  </a:solidFill>
                </a:ln>
                <a:solidFill>
                  <a:schemeClr val="bg1"/>
                </a:solidFill>
                <a:latin typeface="Malgun Gothic"/>
                <a:ea typeface="Malgun Gothic"/>
              </a:rPr>
              <a:t>관리하는 골드테이블</a:t>
            </a:r>
            <a:endParaRPr lang="ko-KR" sz="1200">
              <a:ln>
                <a:solidFill>
                  <a:srgbClr val="1871CA">
                    <a:shade val="15000"/>
                    <a:alpha val="0"/>
                  </a:srgbClr>
                </a:solidFill>
              </a:ln>
              <a:solidFill>
                <a:schemeClr val="bg1"/>
              </a:solidFill>
              <a:latin typeface="Malgun Gothic"/>
              <a:ea typeface="Malgun Gothic"/>
            </a:endParaRPr>
          </a:p>
        </p:txBody>
      </p:sp>
      <p:pic>
        <p:nvPicPr>
          <p:cNvPr id="1034" name="Picture 10" descr="Databricks logo - Social media &amp; Logos Icons">
            <a:extLst>
              <a:ext uri="{FF2B5EF4-FFF2-40B4-BE49-F238E27FC236}">
                <a16:creationId xmlns:a16="http://schemas.microsoft.com/office/drawing/2014/main" id="{D405A6BF-4453-A6C9-1A93-8A3C5E97E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163" y="2018883"/>
            <a:ext cx="1880218" cy="94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7">
            <a:extLst>
              <a:ext uri="{FF2B5EF4-FFF2-40B4-BE49-F238E27FC236}">
                <a16:creationId xmlns:a16="http://schemas.microsoft.com/office/drawing/2014/main" id="{84872102-A3A7-DD30-1131-27DA90391C1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651" t="-943" r="46944" b="39397"/>
          <a:stretch>
            <a:fillRect/>
          </a:stretch>
        </p:blipFill>
        <p:spPr>
          <a:xfrm>
            <a:off x="520709" y="2114151"/>
            <a:ext cx="2829596" cy="33980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0C5182-318E-159D-2517-007B3674BF6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3290" t="3158" r="21577" b="463"/>
          <a:stretch>
            <a:fillRect/>
          </a:stretch>
        </p:blipFill>
        <p:spPr>
          <a:xfrm>
            <a:off x="1335639" y="3429000"/>
            <a:ext cx="3064476" cy="2916439"/>
          </a:xfrm>
          <a:prstGeom prst="rect">
            <a:avLst/>
          </a:prstGeom>
          <a:ln>
            <a:solidFill>
              <a:srgbClr val="C00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765BC96-E43E-19C4-C1DF-BDF532F837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671892" flipV="1">
            <a:off x="1206327" y="3824803"/>
            <a:ext cx="599095" cy="59909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3FE9D16-8412-F9CE-4BD3-B4640FC9318B}"/>
              </a:ext>
            </a:extLst>
          </p:cNvPr>
          <p:cNvSpPr txBox="1"/>
          <p:nvPr/>
        </p:nvSpPr>
        <p:spPr>
          <a:xfrm>
            <a:off x="2414466" y="2870864"/>
            <a:ext cx="2045467" cy="82695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algn="ctr">
              <a:lnSpc>
                <a:spcPct val="110000"/>
              </a:lnSpc>
              <a:defRPr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맑은 고딕"/>
                <a:ea typeface="맑은 고딕"/>
                <a:cs typeface="+mn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b="0">
                <a:solidFill>
                  <a:schemeClr val="tx1"/>
                </a:solidFill>
                <a:latin typeface="Malgun Gothic"/>
                <a:ea typeface="Malgun Gothic"/>
              </a:rPr>
              <a:t>데이터</a:t>
            </a:r>
            <a:r>
              <a:rPr lang="ko-KR" altLang="en-US" b="0">
                <a:solidFill>
                  <a:schemeClr val="tx1"/>
                </a:solidFill>
                <a:latin typeface="Malgun Gothic"/>
                <a:ea typeface="Malgun Gothic"/>
              </a:rPr>
              <a:t> 구조를 </a:t>
            </a:r>
            <a:r>
              <a:rPr lang="ko-KR" b="0">
                <a:solidFill>
                  <a:schemeClr val="tx1"/>
                </a:solidFill>
                <a:latin typeface="Malgun Gothic"/>
                <a:ea typeface="Malgun Gothic"/>
              </a:rPr>
              <a:t>명확히</a:t>
            </a:r>
            <a:r>
              <a:rPr lang="ko-KR" altLang="en-US" b="0">
                <a:solidFill>
                  <a:schemeClr val="tx1"/>
                </a:solidFill>
                <a:latin typeface="Malgun Gothic"/>
                <a:ea typeface="Malgun Gothic"/>
              </a:rPr>
              <a:t> 문서화하여 개발 효율성과 유지보수 안정성을 높임</a:t>
            </a:r>
            <a:endParaRPr lang="en-US" altLang="ko-KR">
              <a:solidFill>
                <a:schemeClr val="tx1"/>
              </a:solidFill>
            </a:endParaRPr>
          </a:p>
        </p:txBody>
      </p:sp>
      <p:pic>
        <p:nvPicPr>
          <p:cNvPr id="7" name="Picture 6" descr="File:Postgresql elephant.svg - Wikipedia">
            <a:extLst>
              <a:ext uri="{FF2B5EF4-FFF2-40B4-BE49-F238E27FC236}">
                <a16:creationId xmlns:a16="http://schemas.microsoft.com/office/drawing/2014/main" id="{FB3F5848-EBD2-9672-7A7D-ED5F86729D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62762" y="2732672"/>
            <a:ext cx="492622" cy="463718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16393177-7932-E757-3943-802EF3F7EE81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F692A2E-F513-3D21-BBB0-6D6B8FF23146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ko-KR" altLang="en-US" b="1">
                  <a:ln>
                    <a:solidFill>
                      <a:srgbClr val="1871CA">
                        <a:shade val="15000"/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"/>
                  <a:ea typeface="Malgun Gothic"/>
                  <a:cs typeface="+mn-lt"/>
                </a:rPr>
                <a:t>테이블</a:t>
              </a:r>
              <a:r>
                <a:rPr lang="ko-KR" b="1">
                  <a:ln>
                    <a:solidFill>
                      <a:srgbClr val="1871CA">
                        <a:shade val="15000"/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"/>
                  <a:ea typeface="Malgun Gothic"/>
                  <a:cs typeface="+mn-lt"/>
                </a:rPr>
                <a:t> 명세서부터 계층별 DDL</a:t>
              </a:r>
              <a:r>
                <a:rPr lang="en-US" altLang="ko-KR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"/>
                  <a:ea typeface="Malgun Gothic"/>
                  <a:cs typeface="+mn-lt"/>
                </a:rPr>
                <a:t>·</a:t>
              </a:r>
              <a:r>
                <a:rPr lang="ko-KR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"/>
                  <a:ea typeface="Malgun Gothic"/>
                  <a:cs typeface="+mn-lt"/>
                </a:rPr>
                <a:t>DML </a:t>
              </a:r>
              <a:r>
                <a:rPr lang="ko-KR" b="1">
                  <a:ln>
                    <a:solidFill>
                      <a:srgbClr val="1871CA">
                        <a:shade val="15000"/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"/>
                  <a:ea typeface="Malgun Gothic"/>
                  <a:cs typeface="+mn-lt"/>
                </a:rPr>
                <a:t>관리까지 </a:t>
              </a:r>
              <a:r>
                <a:rPr lang="ko-KR" b="1">
                  <a:ln>
                    <a:solidFill>
                      <a:srgbClr val="1871CA">
                        <a:shade val="15000"/>
                        <a:alpha val="0"/>
                      </a:srgbClr>
                    </a:solidFill>
                  </a:ln>
                  <a:solidFill>
                    <a:srgbClr val="3378C8"/>
                  </a:solidFill>
                  <a:latin typeface="Malgun Gothic"/>
                  <a:ea typeface="Malgun Gothic"/>
                  <a:cs typeface="+mn-lt"/>
                </a:rPr>
                <a:t>전 과정을 직접 설계하고 운영</a:t>
              </a:r>
              <a:endParaRPr lang="en-US">
                <a:solidFill>
                  <a:srgbClr val="3378C8"/>
                </a:solidFill>
              </a:endParaRPr>
            </a:p>
          </p:txBody>
        </p:sp>
        <p:sp>
          <p:nvSpPr>
            <p:cNvPr id="20" name="그래픽 43">
              <a:extLst>
                <a:ext uri="{FF2B5EF4-FFF2-40B4-BE49-F238E27FC236}">
                  <a16:creationId xmlns:a16="http://schemas.microsoft.com/office/drawing/2014/main" id="{BB1A3E24-ACC1-7C93-D89D-B5004337134C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3996E4B-1457-1A91-0A80-693F3C61F61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03805" y="4129156"/>
            <a:ext cx="442293" cy="41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52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74B80-3575-8F4A-3161-B5F8A12FE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>
            <a:extLst>
              <a:ext uri="{FF2B5EF4-FFF2-40B4-BE49-F238E27FC236}">
                <a16:creationId xmlns:a16="http://schemas.microsoft.com/office/drawing/2014/main" id="{077301D6-823E-DAD0-0B2A-40EA7BD2F053}"/>
              </a:ext>
            </a:extLst>
          </p:cNvPr>
          <p:cNvSpPr/>
          <p:nvPr/>
        </p:nvSpPr>
        <p:spPr>
          <a:xfrm>
            <a:off x="8089258" y="2292271"/>
            <a:ext cx="3653535" cy="3876611"/>
          </a:xfrm>
          <a:prstGeom prst="rect">
            <a:avLst/>
          </a:prstGeom>
          <a:solidFill>
            <a:srgbClr val="FFFEFB"/>
          </a:solidFill>
          <a:ln>
            <a:noFill/>
          </a:ln>
          <a:effectLst>
            <a:outerShdw blurRad="63500" sx="102000" sy="102000" algn="ctr" rotWithShape="0">
              <a:srgbClr val="FFD85C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BCC54D-2276-DAAC-802D-E8AC2657E459}"/>
              </a:ext>
            </a:extLst>
          </p:cNvPr>
          <p:cNvSpPr/>
          <p:nvPr/>
        </p:nvSpPr>
        <p:spPr>
          <a:xfrm>
            <a:off x="8089258" y="6168085"/>
            <a:ext cx="3653535" cy="3800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110000"/>
              </a:lnSpc>
              <a:defRPr/>
            </a:pPr>
            <a:r>
              <a:rPr lang="ko-KR" altLang="en-US" sz="1400" b="1">
                <a:ln>
                  <a:solidFill>
                    <a:srgbClr val="1871CA">
                      <a:shade val="15000"/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협업 결과 지표</a:t>
            </a:r>
            <a:endParaRPr lang="ko-KR" altLang="en-US" sz="1400" b="1">
              <a:ln>
                <a:solidFill>
                  <a:srgbClr val="1871CA">
                    <a:shade val="15000"/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4AA6A24-832F-DDCA-3FD1-A7C225C387C6}"/>
              </a:ext>
            </a:extLst>
          </p:cNvPr>
          <p:cNvGrpSpPr/>
          <p:nvPr/>
        </p:nvGrpSpPr>
        <p:grpSpPr>
          <a:xfrm>
            <a:off x="180872" y="2029144"/>
            <a:ext cx="6796656" cy="4528066"/>
            <a:chOff x="180872" y="2029144"/>
            <a:chExt cx="6796656" cy="4697329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3ECD8BFD-7AD8-4F1C-6B99-DB30113710C8}"/>
                </a:ext>
              </a:extLst>
            </p:cNvPr>
            <p:cNvSpPr/>
            <p:nvPr/>
          </p:nvSpPr>
          <p:spPr>
            <a:xfrm>
              <a:off x="180872" y="2029144"/>
              <a:ext cx="6796656" cy="4689726"/>
            </a:xfrm>
            <a:prstGeom prst="rect">
              <a:avLst/>
            </a:prstGeom>
            <a:solidFill>
              <a:srgbClr val="FCFDFE"/>
            </a:solidFill>
            <a:ln>
              <a:noFill/>
            </a:ln>
            <a:effectLst>
              <a:outerShdw blurRad="63500" sx="102000" sy="102000" algn="ctr" rotWithShape="0">
                <a:srgbClr val="3378C8">
                  <a:alpha val="1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A354E2BA-3E0E-1CC7-189C-F52B777FCD0F}"/>
                </a:ext>
              </a:extLst>
            </p:cNvPr>
            <p:cNvSpPr/>
            <p:nvPr/>
          </p:nvSpPr>
          <p:spPr>
            <a:xfrm>
              <a:off x="182186" y="6322801"/>
              <a:ext cx="6795342" cy="40367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>
                <a:lnSpc>
                  <a:spcPct val="110000"/>
                </a:lnSpc>
                <a:defRPr/>
              </a:pPr>
              <a:r>
                <a:rPr lang="en-US" altLang="ko-KR" sz="1400" b="1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맑은 고딕"/>
                  <a:ea typeface="맑은 고딕"/>
                  <a:cs typeface="+mn-lt"/>
                </a:rPr>
                <a:t>Github</a:t>
              </a:r>
              <a:r>
                <a:rPr lang="en-US" altLang="ko-KR" sz="14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맑은 고딕"/>
                  <a:ea typeface="맑은 고딕"/>
                  <a:cs typeface="+mn-lt"/>
                </a:rPr>
                <a:t> </a:t>
              </a:r>
              <a:r>
                <a:rPr lang="en-US" altLang="ko-KR" sz="1400" b="1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맑은 고딕"/>
                  <a:ea typeface="맑은 고딕"/>
                  <a:cs typeface="+mn-lt"/>
                </a:rPr>
                <a:t>협업</a:t>
              </a:r>
              <a:r>
                <a:rPr lang="en-US" altLang="ko-KR" sz="14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맑은 고딕"/>
                  <a:ea typeface="맑은 고딕"/>
                  <a:cs typeface="+mn-lt"/>
                </a:rPr>
                <a:t> </a:t>
              </a:r>
              <a:r>
                <a:rPr lang="en-US" altLang="ko-KR" sz="1400" b="1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맑은 고딕"/>
                  <a:ea typeface="맑은 고딕"/>
                  <a:cs typeface="+mn-lt"/>
                </a:rPr>
                <a:t>히스토리</a:t>
              </a:r>
              <a:r>
                <a:rPr lang="en-US" altLang="ko-KR" sz="14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맑은 고딕"/>
                  <a:ea typeface="맑은 고딕"/>
                  <a:cs typeface="+mn-lt"/>
                </a:rPr>
                <a:t> </a:t>
              </a:r>
              <a:endParaRPr lang="en-US" altLang="ko-KR" sz="1400" b="1">
                <a:ln>
                  <a:solidFill>
                    <a:srgbClr val="1871CA">
                      <a:shade val="15000"/>
                      <a:alpha val="0"/>
                    </a:srgbClr>
                  </a:solidFill>
                </a:ln>
                <a:latin typeface="맑은 고딕"/>
                <a:ea typeface="맑은 고딕"/>
                <a:cs typeface="Arial"/>
              </a:endParaRPr>
            </a:p>
          </p:txBody>
        </p:sp>
      </p:grpSp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DB9796A8-EC18-E843-0169-08175B4A35CC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3968936-90B3-E51B-F8F5-0B4005C4DA62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03BB08-BC56-D269-9DDD-304B8EF70950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A4F3DF-E3AA-873A-FCF2-54F5B3C20ADE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프로젝트 관리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D68465-A225-B7D7-EE4D-74BFD2168F07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9C18E71-4067-F2FF-CD3C-031890FD3EE8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4B9416-7F02-F0AB-281B-4876DC53AEEF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b="1" err="1">
                  <a:ln>
                    <a:solidFill>
                      <a:srgbClr val="1871CA">
                        <a:shade val="15000"/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팀워크</a:t>
              </a:r>
              <a:r>
                <a:rPr lang="en-US" altLang="ko-KR" b="1">
                  <a:ln>
                    <a:solidFill>
                      <a:srgbClr val="1871CA">
                        <a:shade val="15000"/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ko-KR" b="1" err="1">
                  <a:ln>
                    <a:solidFill>
                      <a:srgbClr val="1871CA">
                        <a:shade val="15000"/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데이터</a:t>
              </a:r>
              <a:r>
                <a:rPr lang="en-US" altLang="ko-KR" b="1">
                  <a:ln>
                    <a:solidFill>
                      <a:srgbClr val="1871CA">
                        <a:shade val="15000"/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 </a:t>
              </a:r>
              <a:r>
                <a:rPr lang="en-US" altLang="ko-KR" b="1" err="1">
                  <a:ln>
                    <a:solidFill>
                      <a:srgbClr val="1871CA">
                        <a:shade val="15000"/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한눈에</a:t>
              </a:r>
              <a:r>
                <a:rPr lang="en-US" altLang="ko-KR" b="1">
                  <a:ln>
                    <a:solidFill>
                      <a:srgbClr val="1871CA">
                        <a:shade val="15000"/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ko-KR" b="1" err="1">
                  <a:ln>
                    <a:solidFill>
                      <a:srgbClr val="1871CA">
                        <a:shade val="15000"/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보기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64FE94E9-F7DF-3868-2A38-A3AD8E3334C6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C796EBF-C6CD-139D-049D-F99E5B4CD9CC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568071-5DB3-BF76-D1E8-CB79B3C86A06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102" name="그래픽 101">
            <a:extLst>
              <a:ext uri="{FF2B5EF4-FFF2-40B4-BE49-F238E27FC236}">
                <a16:creationId xmlns:a16="http://schemas.microsoft.com/office/drawing/2014/main" id="{0B9238B4-6A5D-5EC7-897B-060E39575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365" r="36132"/>
          <a:stretch/>
        </p:blipFill>
        <p:spPr>
          <a:xfrm rot="16200000" flipH="1">
            <a:off x="-70596" y="5743970"/>
            <a:ext cx="1184627" cy="1043434"/>
          </a:xfrm>
          <a:prstGeom prst="rect">
            <a:avLst/>
          </a:prstGeom>
        </p:spPr>
      </p:pic>
      <p:pic>
        <p:nvPicPr>
          <p:cNvPr id="100" name="그래픽 99">
            <a:extLst>
              <a:ext uri="{FF2B5EF4-FFF2-40B4-BE49-F238E27FC236}">
                <a16:creationId xmlns:a16="http://schemas.microsoft.com/office/drawing/2014/main" id="{CF00B798-C707-B8A3-FAB1-293DEE765D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6078" b="36588"/>
          <a:stretch/>
        </p:blipFill>
        <p:spPr>
          <a:xfrm rot="16200000">
            <a:off x="8716891" y="2969799"/>
            <a:ext cx="4528064" cy="242215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EB1DE88-CE6D-E0A5-870A-A20F7B06B61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pic>
        <p:nvPicPr>
          <p:cNvPr id="104" name="그래픽 103">
            <a:extLst>
              <a:ext uri="{FF2B5EF4-FFF2-40B4-BE49-F238E27FC236}">
                <a16:creationId xmlns:a16="http://schemas.microsoft.com/office/drawing/2014/main" id="{6088CA4E-8526-EE39-8189-D33B90D8EB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9625" y="5477900"/>
            <a:ext cx="124936" cy="124936"/>
          </a:xfrm>
          <a:prstGeom prst="rect">
            <a:avLst/>
          </a:prstGeom>
        </p:spPr>
      </p:pic>
      <p:pic>
        <p:nvPicPr>
          <p:cNvPr id="6" name="그래픽 101">
            <a:extLst>
              <a:ext uri="{FF2B5EF4-FFF2-40B4-BE49-F238E27FC236}">
                <a16:creationId xmlns:a16="http://schemas.microsoft.com/office/drawing/2014/main" id="{3C9029B7-A93A-FB19-2463-84FAFCB154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365" r="36132"/>
          <a:stretch/>
        </p:blipFill>
        <p:spPr>
          <a:xfrm rot="16200000" flipH="1">
            <a:off x="-18459" y="5756002"/>
            <a:ext cx="1184627" cy="1043434"/>
          </a:xfrm>
          <a:prstGeom prst="rect">
            <a:avLst/>
          </a:prstGeom>
        </p:spPr>
      </p:pic>
      <p:pic>
        <p:nvPicPr>
          <p:cNvPr id="10" name="그래픽 99">
            <a:extLst>
              <a:ext uri="{FF2B5EF4-FFF2-40B4-BE49-F238E27FC236}">
                <a16:creationId xmlns:a16="http://schemas.microsoft.com/office/drawing/2014/main" id="{67C1869A-02E0-012D-268B-57C297E2DE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6078" b="36588"/>
          <a:stretch/>
        </p:blipFill>
        <p:spPr>
          <a:xfrm rot="16200000">
            <a:off x="8769028" y="2981831"/>
            <a:ext cx="4528064" cy="242215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AEA9B6E-4153-5362-2A9D-6A5DD2B1C827}"/>
              </a:ext>
            </a:extLst>
          </p:cNvPr>
          <p:cNvGrpSpPr/>
          <p:nvPr/>
        </p:nvGrpSpPr>
        <p:grpSpPr>
          <a:xfrm>
            <a:off x="8166105" y="2367064"/>
            <a:ext cx="3499840" cy="3720995"/>
            <a:chOff x="7182080" y="2419681"/>
            <a:chExt cx="4320082" cy="4305966"/>
          </a:xfrm>
        </p:grpSpPr>
        <p:grpSp>
          <p:nvGrpSpPr>
            <p:cNvPr id="20" name="그룹 31">
              <a:extLst>
                <a:ext uri="{FF2B5EF4-FFF2-40B4-BE49-F238E27FC236}">
                  <a16:creationId xmlns:a16="http://schemas.microsoft.com/office/drawing/2014/main" id="{3ACF0856-FEE5-D8C6-E951-B69AACBA0ABB}"/>
                </a:ext>
              </a:extLst>
            </p:cNvPr>
            <p:cNvGrpSpPr/>
            <p:nvPr/>
          </p:nvGrpSpPr>
          <p:grpSpPr>
            <a:xfrm>
              <a:off x="7182080" y="2419681"/>
              <a:ext cx="4320082" cy="4305966"/>
              <a:chOff x="7324920" y="2048774"/>
              <a:chExt cx="3820064" cy="3820064"/>
            </a:xfrm>
          </p:grpSpPr>
          <p:grpSp>
            <p:nvGrpSpPr>
              <p:cNvPr id="16" name="그룹 28">
                <a:extLst>
                  <a:ext uri="{FF2B5EF4-FFF2-40B4-BE49-F238E27FC236}">
                    <a16:creationId xmlns:a16="http://schemas.microsoft.com/office/drawing/2014/main" id="{3F1CA3F0-09D8-A1FD-76FB-767E182F4C62}"/>
                  </a:ext>
                </a:extLst>
              </p:cNvPr>
              <p:cNvGrpSpPr/>
              <p:nvPr/>
            </p:nvGrpSpPr>
            <p:grpSpPr>
              <a:xfrm>
                <a:off x="7324920" y="2048774"/>
                <a:ext cx="3820064" cy="3820064"/>
                <a:chOff x="7324920" y="2048774"/>
                <a:chExt cx="3820064" cy="3820064"/>
              </a:xfrm>
            </p:grpSpPr>
            <p:pic>
              <p:nvPicPr>
                <p:cNvPr id="18" name="Picture 8" descr="생성된 이미지">
                  <a:extLst>
                    <a:ext uri="{FF2B5EF4-FFF2-40B4-BE49-F238E27FC236}">
                      <a16:creationId xmlns:a16="http://schemas.microsoft.com/office/drawing/2014/main" id="{E2A901DC-BB2C-00F2-62D5-14C36FF8B48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24920" y="2048774"/>
                  <a:ext cx="3820064" cy="382006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9" name="직사각형 27">
                  <a:extLst>
                    <a:ext uri="{FF2B5EF4-FFF2-40B4-BE49-F238E27FC236}">
                      <a16:creationId xmlns:a16="http://schemas.microsoft.com/office/drawing/2014/main" id="{50D148E2-765E-8760-636C-970042A4FA20}"/>
                    </a:ext>
                  </a:extLst>
                </p:cNvPr>
                <p:cNvSpPr/>
                <p:nvPr/>
              </p:nvSpPr>
              <p:spPr>
                <a:xfrm>
                  <a:off x="7565972" y="4752564"/>
                  <a:ext cx="784398" cy="429036"/>
                </a:xfrm>
                <a:prstGeom prst="rect">
                  <a:avLst/>
                </a:prstGeom>
                <a:solidFill>
                  <a:srgbClr val="FECE14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7" name="그림 30">
                <a:extLst>
                  <a:ext uri="{FF2B5EF4-FFF2-40B4-BE49-F238E27FC236}">
                    <a16:creationId xmlns:a16="http://schemas.microsoft.com/office/drawing/2014/main" id="{7CBD2C5C-D5DC-EC72-4B6E-798C3552AF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65972" y="2105436"/>
                <a:ext cx="3332639" cy="1182549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BA00C0C-0A84-026F-CD9B-069B718A8F29}"/>
                </a:ext>
              </a:extLst>
            </p:cNvPr>
            <p:cNvSpPr txBox="1"/>
            <p:nvPr/>
          </p:nvSpPr>
          <p:spPr>
            <a:xfrm>
              <a:off x="7511185" y="3717215"/>
              <a:ext cx="1346811" cy="878620"/>
            </a:xfrm>
            <a:prstGeom prst="rect">
              <a:avLst/>
            </a:prstGeom>
            <a:solidFill>
              <a:srgbClr val="FECE12"/>
            </a:soli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3600" b="1">
                  <a:cs typeface="Arial"/>
                </a:rPr>
                <a:t>141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E3BCAF2-80AB-1AED-4BAF-BAD7F740D9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43695" y="3591506"/>
            <a:ext cx="3223533" cy="249655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1FFA305-7694-8EB8-EB57-56D6B117A6F1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68597" r="50162" b="-213"/>
          <a:stretch>
            <a:fillRect/>
          </a:stretch>
        </p:blipFill>
        <p:spPr>
          <a:xfrm>
            <a:off x="269188" y="2146615"/>
            <a:ext cx="2921261" cy="138874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9803900-6AA1-C72D-569C-1F278DD4D82F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47590" t="35052" r="379" b="32990"/>
          <a:stretch>
            <a:fillRect/>
          </a:stretch>
        </p:blipFill>
        <p:spPr>
          <a:xfrm>
            <a:off x="448177" y="2281060"/>
            <a:ext cx="2830588" cy="132758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9051370-F97D-68F3-402B-F4DD22FB84E7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46282" t="1124" b="69479"/>
          <a:stretch>
            <a:fillRect/>
          </a:stretch>
        </p:blipFill>
        <p:spPr>
          <a:xfrm>
            <a:off x="637680" y="2442658"/>
            <a:ext cx="2922396" cy="122116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364D8ABD-5575-DF97-3189-BC3525FD7D87}"/>
              </a:ext>
            </a:extLst>
          </p:cNvPr>
          <p:cNvGrpSpPr/>
          <p:nvPr/>
        </p:nvGrpSpPr>
        <p:grpSpPr>
          <a:xfrm>
            <a:off x="465368" y="3740794"/>
            <a:ext cx="2841088" cy="2319325"/>
            <a:chOff x="302712" y="4166883"/>
            <a:chExt cx="2841088" cy="2319325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F49B4D8F-359E-289F-D0D4-37EE6A27D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02712" y="5194313"/>
              <a:ext cx="2839233" cy="129189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DE8D72E-82C5-45E4-3808-9E49A01D5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04702" y="4166883"/>
              <a:ext cx="2839098" cy="1255492"/>
            </a:xfrm>
            <a:prstGeom prst="rect">
              <a:avLst/>
            </a:prstGeom>
          </p:spPr>
        </p:pic>
      </p:grpSp>
      <p:pic>
        <p:nvPicPr>
          <p:cNvPr id="71" name="그림 70">
            <a:extLst>
              <a:ext uri="{FF2B5EF4-FFF2-40B4-BE49-F238E27FC236}">
                <a16:creationId xmlns:a16="http://schemas.microsoft.com/office/drawing/2014/main" id="{F0E68E55-020A-2087-7F6E-CB9466A4B0C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40870" y="2184900"/>
            <a:ext cx="3396148" cy="1558950"/>
          </a:xfrm>
          <a:prstGeom prst="rect">
            <a:avLst/>
          </a:prstGeom>
        </p:spPr>
      </p:pic>
      <p:pic>
        <p:nvPicPr>
          <p:cNvPr id="77" name="Picture 289" descr="화살표">
            <a:extLst>
              <a:ext uri="{FF2B5EF4-FFF2-40B4-BE49-F238E27FC236}">
                <a16:creationId xmlns:a16="http://schemas.microsoft.com/office/drawing/2014/main" id="{BCE85088-AC98-ECCE-AE22-E386D8479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grayscl/>
          </a:blip>
          <a:srcRect l="14194" t="70580" r="14194"/>
          <a:stretch>
            <a:fillRect/>
          </a:stretch>
        </p:blipFill>
        <p:spPr bwMode="auto">
          <a:xfrm rot="5400000">
            <a:off x="6417259" y="3966234"/>
            <a:ext cx="2210421" cy="1287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06923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3A30A-4B1D-5E9A-F615-38DD081DC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364" y="2558836"/>
            <a:ext cx="6735597" cy="3793838"/>
          </a:xfrm>
        </p:spPr>
        <p:txBody>
          <a:bodyPr bIns="0"/>
          <a:lstStyle/>
          <a:p>
            <a:r>
              <a:rPr lang="ko-KR" altLang="en-US">
                <a:latin typeface="맑은 고딕"/>
                <a:ea typeface="맑은 고딕"/>
              </a:rPr>
              <a:t>인프라 트러블 슈팅</a:t>
            </a:r>
            <a:br>
              <a:rPr lang="en-US" altLang="ko-KR">
                <a:latin typeface="맑은 고딕"/>
                <a:ea typeface="맑은 고딕"/>
              </a:rPr>
            </a:br>
            <a:br>
              <a:rPr lang="en-US" altLang="ko-KR">
                <a:latin typeface="맑은 고딕"/>
                <a:ea typeface="맑은 고딕"/>
              </a:rPr>
            </a:br>
            <a:br>
              <a:rPr lang="en-US" altLang="ko-KR">
                <a:latin typeface="맑은 고딕"/>
                <a:ea typeface="맑은 고딕"/>
              </a:rPr>
            </a:br>
            <a:r>
              <a:rPr lang="ko-KR" altLang="en-US" sz="3200">
                <a:latin typeface="맑은 고딕"/>
                <a:ea typeface="맑은 고딕"/>
              </a:rPr>
              <a:t>서창범</a:t>
            </a:r>
            <a:endParaRPr lang="zh-CN" altLang="en-US" sz="3200">
              <a:latin typeface="맑은 고딕"/>
              <a:ea typeface="맑은 고딕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06420B-7618-1496-B5C2-5F8DA83A172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2365" y="1649960"/>
            <a:ext cx="831916" cy="597807"/>
          </a:xfrm>
        </p:spPr>
        <p:txBody>
          <a:bodyPr/>
          <a:lstStyle/>
          <a:p>
            <a:r>
              <a:rPr lang="en-US" altLang="zh-CN">
                <a:latin typeface="맑은 고딕"/>
                <a:ea typeface="맑은 고딕"/>
              </a:rPr>
              <a:t>04</a:t>
            </a:r>
            <a:endParaRPr lang="zh-CN" altLang="en-US">
              <a:latin typeface="맑은 고딕"/>
              <a:ea typeface="맑은 고딕"/>
            </a:endParaRPr>
          </a:p>
        </p:txBody>
      </p:sp>
      <p:pic>
        <p:nvPicPr>
          <p:cNvPr id="7" name="Picture Placeholder 6" descr="AI-generated image of a woman wearing headphones at work">
            <a:extLst>
              <a:ext uri="{FF2B5EF4-FFF2-40B4-BE49-F238E27FC236}">
                <a16:creationId xmlns:a16="http://schemas.microsoft.com/office/drawing/2014/main" id="{89C32DD0-BD2F-6524-4667-DB5E224F949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9" b="59"/>
          <a:stretch/>
        </p:blipFill>
        <p:spPr>
          <a:xfrm>
            <a:off x="7961313" y="1316038"/>
            <a:ext cx="3230562" cy="4541837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64590C4-C15C-D4B6-AA99-02B27F813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61313" y="1316037"/>
            <a:ext cx="3230562" cy="454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12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47A07-DF39-EFE7-5D0E-F04FB58F9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C656EAD7-6BCD-29F4-3538-2FDD424E9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BC6B722-7CC0-7C62-3590-523A8D52606A}"/>
              </a:ext>
            </a:extLst>
          </p:cNvPr>
          <p:cNvSpPr/>
          <p:nvPr/>
        </p:nvSpPr>
        <p:spPr>
          <a:xfrm>
            <a:off x="230342" y="2031813"/>
            <a:ext cx="5611688" cy="44929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85FED0-5D5A-4AC0-78E8-1E48CE2B6F19}"/>
              </a:ext>
            </a:extLst>
          </p:cNvPr>
          <p:cNvSpPr/>
          <p:nvPr/>
        </p:nvSpPr>
        <p:spPr>
          <a:xfrm>
            <a:off x="6303183" y="2031813"/>
            <a:ext cx="5658475" cy="44929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22B38848-44B2-DA8D-F3C5-56A4BBB217FC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FB1AC5D-77B4-6359-51BA-B588661D828F}"/>
              </a:ext>
            </a:extLst>
          </p:cNvPr>
          <p:cNvGrpSpPr/>
          <p:nvPr/>
        </p:nvGrpSpPr>
        <p:grpSpPr>
          <a:xfrm>
            <a:off x="376102" y="333243"/>
            <a:ext cx="6936540" cy="830997"/>
            <a:chOff x="376102" y="333243"/>
            <a:chExt cx="6936540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B061AF9-2FAB-5159-5B6A-8D7C67F3C9E4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CDA96A-B51D-C8F6-26A8-2B84855EDE3A}"/>
                </a:ext>
              </a:extLst>
            </p:cNvPr>
            <p:cNvSpPr txBox="1"/>
            <p:nvPr/>
          </p:nvSpPr>
          <p:spPr>
            <a:xfrm>
              <a:off x="1461721" y="585057"/>
              <a:ext cx="5850921" cy="523220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인프라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트러블 슈팅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1CFF7B-058F-FABE-50DD-C29852D9B210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8425398-4459-9DD2-8446-B272D8510606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ED0A3-433E-4E06-E33B-4DE31531CC2C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D12DC8B-7C89-7076-90C0-94E5B6DA72F0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F0EE05-865D-46EA-76D8-82B9743E74CB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spc="-1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  <a:ea typeface="+mj-ea"/>
                </a:rPr>
                <a:t>PostgreSQL</a:t>
              </a:r>
              <a:r>
                <a:rPr lang="ko-KR" altLang="en-US" b="1" spc="-1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  <a:ea typeface="+mj-ea"/>
                </a:rPr>
                <a:t> 서버 구축</a:t>
              </a:r>
              <a:endParaRPr lang="ko-KR" altLang="en-US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D1AE549C-80BA-A085-6741-4CCA08CDB304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D751DA18-E8D4-A578-DA91-CCFD047E948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C2DAF6B-0D56-DE39-9558-A37A7631A4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112" y="4042396"/>
            <a:ext cx="3930977" cy="21553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32196D-8BF9-0DCC-8CD6-37F995F84606}"/>
              </a:ext>
            </a:extLst>
          </p:cNvPr>
          <p:cNvSpPr/>
          <p:nvPr/>
        </p:nvSpPr>
        <p:spPr>
          <a:xfrm>
            <a:off x="6309520" y="2039693"/>
            <a:ext cx="5652138" cy="681626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ko-KR" sz="2000" b="1">
                <a:ea typeface="+mn-lt"/>
                <a:cs typeface="+mn-lt"/>
              </a:rPr>
              <a:t>방화벽 </a:t>
            </a:r>
            <a:r>
              <a:rPr kumimoji="1" lang="ko-KR" altLang="en-US" sz="2000" b="1">
                <a:ea typeface="+mn-lt"/>
                <a:cs typeface="+mn-lt"/>
              </a:rPr>
              <a:t>설정으로</a:t>
            </a:r>
            <a:r>
              <a:rPr kumimoji="1" lang="ko-KR" sz="2000" b="1">
                <a:ea typeface="+mn-lt"/>
                <a:cs typeface="+mn-lt"/>
              </a:rPr>
              <a:t> </a:t>
            </a:r>
            <a:r>
              <a:rPr kumimoji="1" lang="ko-KR" sz="2000" b="1" err="1">
                <a:ea typeface="+mn-lt"/>
                <a:cs typeface="+mn-lt"/>
              </a:rPr>
              <a:t>DBeaver</a:t>
            </a:r>
            <a:r>
              <a:rPr kumimoji="1" lang="ko-KR" sz="2000" b="1">
                <a:ea typeface="+mn-lt"/>
                <a:cs typeface="+mn-lt"/>
              </a:rPr>
              <a:t> 접근 허용</a:t>
            </a:r>
            <a:endParaRPr lang="en-US" sz="2000" b="1">
              <a:ea typeface="맑은 고딕"/>
            </a:endParaRPr>
          </a:p>
        </p:txBody>
      </p:sp>
      <p:pic>
        <p:nvPicPr>
          <p:cNvPr id="1026" name="Picture 2" descr="Blue Arrow File PNG Transparent Background, Free Download ...">
            <a:extLst>
              <a:ext uri="{FF2B5EF4-FFF2-40B4-BE49-F238E27FC236}">
                <a16:creationId xmlns:a16="http://schemas.microsoft.com/office/drawing/2014/main" id="{44CA48C1-C943-B099-D9BB-AFDAF6289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172" y="4084696"/>
            <a:ext cx="366214" cy="40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D0DD88-A9CB-694E-BFCC-2A9ABE646D82}"/>
              </a:ext>
            </a:extLst>
          </p:cNvPr>
          <p:cNvSpPr txBox="1"/>
          <p:nvPr/>
        </p:nvSpPr>
        <p:spPr>
          <a:xfrm>
            <a:off x="6781970" y="348892"/>
            <a:ext cx="3818601" cy="9285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22" name="Picture 21" descr="A screenshot of a phone&#10;&#10;AI-generated content may be incorrect.">
            <a:extLst>
              <a:ext uri="{FF2B5EF4-FFF2-40B4-BE49-F238E27FC236}">
                <a16:creationId xmlns:a16="http://schemas.microsoft.com/office/drawing/2014/main" id="{14DAB3D9-5861-5724-7E34-57AF4CD83F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0609" y="3250986"/>
            <a:ext cx="3470477" cy="69990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B06A7F1-8887-C038-7C86-522511CE823D}"/>
              </a:ext>
            </a:extLst>
          </p:cNvPr>
          <p:cNvSpPr/>
          <p:nvPr/>
        </p:nvSpPr>
        <p:spPr>
          <a:xfrm>
            <a:off x="6574725" y="3735791"/>
            <a:ext cx="3467213" cy="213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1" name="Picture 3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610CA7A-0A02-9232-C245-50350927D0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189" y="3005898"/>
            <a:ext cx="3126010" cy="2020227"/>
          </a:xfrm>
          <a:prstGeom prst="rect">
            <a:avLst/>
          </a:prstGeom>
        </p:spPr>
      </p:pic>
      <p:pic>
        <p:nvPicPr>
          <p:cNvPr id="30" name="Picture 2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72E2267-9CC3-7745-8CF7-DC5419718F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" r="46794" b="44479"/>
          <a:stretch>
            <a:fillRect/>
          </a:stretch>
        </p:blipFill>
        <p:spPr>
          <a:xfrm>
            <a:off x="2346531" y="4191414"/>
            <a:ext cx="3231771" cy="18511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3785B51-11D3-6044-BC9D-366F8BDE337C}"/>
              </a:ext>
            </a:extLst>
          </p:cNvPr>
          <p:cNvSpPr/>
          <p:nvPr/>
        </p:nvSpPr>
        <p:spPr>
          <a:xfrm>
            <a:off x="230341" y="2031838"/>
            <a:ext cx="5614724" cy="689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ko-KR" sz="2000" b="1" err="1">
                <a:ea typeface="+mn-lt"/>
                <a:cs typeface="+mn-lt"/>
              </a:rPr>
              <a:t>DBeaver</a:t>
            </a:r>
            <a:r>
              <a:rPr kumimoji="1" lang="ko-KR" sz="2000" b="1">
                <a:ea typeface="+mn-lt"/>
                <a:cs typeface="+mn-lt"/>
              </a:rPr>
              <a:t>–</a:t>
            </a:r>
            <a:r>
              <a:rPr kumimoji="1" lang="ko-KR" sz="2000" b="1" err="1">
                <a:ea typeface="+mn-lt"/>
                <a:cs typeface="+mn-lt"/>
              </a:rPr>
              <a:t>PostgreSQL</a:t>
            </a:r>
            <a:r>
              <a:rPr kumimoji="1" lang="ko-KR" sz="2000" b="1">
                <a:ea typeface="+mn-lt"/>
                <a:cs typeface="+mn-lt"/>
              </a:rPr>
              <a:t> 연동 </a:t>
            </a:r>
            <a:r>
              <a:rPr kumimoji="1" lang="en-US" altLang="ko-KR" sz="2000" b="1">
                <a:ea typeface="+mn-lt"/>
                <a:cs typeface="+mn-lt"/>
              </a:rPr>
              <a:t>Timed</a:t>
            </a:r>
            <a:r>
              <a:rPr kumimoji="1" lang="ko-KR" sz="2000" b="1">
                <a:ea typeface="+mn-lt"/>
                <a:cs typeface="+mn-lt"/>
              </a:rPr>
              <a:t> </a:t>
            </a:r>
            <a:r>
              <a:rPr kumimoji="1" lang="ko-KR" sz="2000" b="1" err="1">
                <a:ea typeface="+mn-lt"/>
                <a:cs typeface="+mn-lt"/>
              </a:rPr>
              <a:t>out</a:t>
            </a:r>
            <a:endParaRPr lang="en-US" sz="2000" b="1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097180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6710498" cy="830997"/>
            <a:chOff x="376102" y="333243"/>
            <a:chExt cx="6710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5624879" cy="523220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인프라 트러블 슈팅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F04AE5-D365-4B0E-9031-83310E282831}"/>
              </a:ext>
            </a:extLst>
          </p:cNvPr>
          <p:cNvSpPr txBox="1"/>
          <p:nvPr/>
        </p:nvSpPr>
        <p:spPr>
          <a:xfrm>
            <a:off x="743615" y="1430219"/>
            <a:ext cx="103244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00">
                <a:solidFill>
                  <a:schemeClr val="bg2">
                    <a:lumMod val="25000"/>
                  </a:schemeClr>
                </a:solidFill>
                <a:latin typeface="+mn-ea"/>
              </a:rPr>
              <a:t>Databricks </a:t>
            </a:r>
            <a:r>
              <a:rPr lang="ko-KR" altLang="en-US" b="1" spc="-100">
                <a:solidFill>
                  <a:schemeClr val="bg2">
                    <a:lumMod val="25000"/>
                  </a:schemeClr>
                </a:solidFill>
                <a:latin typeface="+mn-ea"/>
              </a:rPr>
              <a:t>카탈로그 권한 및 공유 설정</a:t>
            </a:r>
            <a:endParaRPr lang="en-US" altLang="ko-KR" b="1" spc="-10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R="0" indent="0" fontAlgn="base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5" name="그래픽 43">
            <a:extLst>
              <a:ext uri="{FF2B5EF4-FFF2-40B4-BE49-F238E27FC236}">
                <a16:creationId xmlns:a16="http://schemas.microsoft.com/office/drawing/2014/main" id="{512AEB8B-AA28-FDBA-00E7-D5D95C2F683D}"/>
              </a:ext>
            </a:extLst>
          </p:cNvPr>
          <p:cNvSpPr/>
          <p:nvPr/>
        </p:nvSpPr>
        <p:spPr>
          <a:xfrm>
            <a:off x="541891" y="1539006"/>
            <a:ext cx="101147" cy="113869"/>
          </a:xfrm>
          <a:custGeom>
            <a:avLst/>
            <a:gdLst>
              <a:gd name="connsiteX0" fmla="*/ 428021 w 450214"/>
              <a:gd name="connsiteY0" fmla="*/ 214932 h 506845"/>
              <a:gd name="connsiteX1" fmla="*/ 66705 w 450214"/>
              <a:gd name="connsiteY1" fmla="*/ 6045 h 506845"/>
              <a:gd name="connsiteX2" fmla="*/ 0 w 450214"/>
              <a:gd name="connsiteY2" fmla="*/ 44511 h 506845"/>
              <a:gd name="connsiteX3" fmla="*/ 0 w 450214"/>
              <a:gd name="connsiteY3" fmla="*/ 462326 h 506845"/>
              <a:gd name="connsiteX4" fmla="*/ 66705 w 450214"/>
              <a:gd name="connsiteY4" fmla="*/ 500812 h 506845"/>
              <a:gd name="connsiteX5" fmla="*/ 428021 w 450214"/>
              <a:gd name="connsiteY5" fmla="*/ 291905 h 506845"/>
              <a:gd name="connsiteX6" fmla="*/ 428021 w 450214"/>
              <a:gd name="connsiteY6" fmla="*/ 214932 h 50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4" h="506845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 w="2035" cap="flat">
            <a:noFill/>
            <a:prstDash val="solid"/>
            <a:miter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A352BE-C00F-5262-E0FD-53EC6A5F7D20}"/>
              </a:ext>
            </a:extLst>
          </p:cNvPr>
          <p:cNvSpPr txBox="1"/>
          <p:nvPr/>
        </p:nvSpPr>
        <p:spPr>
          <a:xfrm>
            <a:off x="2522246" y="2208671"/>
            <a:ext cx="12119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spc="-10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j-ea"/>
              </a:rPr>
              <a:t>문제 발생</a:t>
            </a:r>
            <a:endParaRPr lang="ko-KR" altLang="en-US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11C3BC-F4C4-47AF-BAAA-B92B20548708}"/>
              </a:ext>
            </a:extLst>
          </p:cNvPr>
          <p:cNvSpPr txBox="1"/>
          <p:nvPr/>
        </p:nvSpPr>
        <p:spPr>
          <a:xfrm>
            <a:off x="8411063" y="2238962"/>
            <a:ext cx="12119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spc="-10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j-ea"/>
              </a:rPr>
              <a:t>문제 해결</a:t>
            </a:r>
            <a:endParaRPr lang="ko-KR" altLang="en-US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DAB76C48-B6FD-9AC3-2150-26AAEA5F60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619" y="2965458"/>
            <a:ext cx="4832009" cy="315044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686B019-8D87-63E8-F370-940089192DB9}"/>
              </a:ext>
            </a:extLst>
          </p:cNvPr>
          <p:cNvSpPr/>
          <p:nvPr/>
        </p:nvSpPr>
        <p:spPr>
          <a:xfrm>
            <a:off x="230342" y="2031813"/>
            <a:ext cx="5611688" cy="42411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D99C20-1312-AEC9-2B89-2088C4690D68}"/>
              </a:ext>
            </a:extLst>
          </p:cNvPr>
          <p:cNvSpPr/>
          <p:nvPr/>
        </p:nvSpPr>
        <p:spPr>
          <a:xfrm>
            <a:off x="6303183" y="2031813"/>
            <a:ext cx="5658475" cy="42411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6F0B683-286C-23D2-A226-5E18EB7337C3}"/>
              </a:ext>
            </a:extLst>
          </p:cNvPr>
          <p:cNvSpPr/>
          <p:nvPr/>
        </p:nvSpPr>
        <p:spPr>
          <a:xfrm>
            <a:off x="230342" y="2031838"/>
            <a:ext cx="5614724" cy="688578"/>
          </a:xfrm>
          <a:prstGeom prst="rect">
            <a:avLst/>
          </a:prstGeom>
          <a:solidFill>
            <a:srgbClr val="4676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 b="1">
                <a:ea typeface="맑은 고딕"/>
              </a:rPr>
              <a:t>팀 카탈로그 공유 문제 발생</a:t>
            </a:r>
            <a:endParaRPr lang="en-US" altLang="ko-KR" sz="2400" b="1">
              <a:ea typeface="맑은 고딕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AEBC0F-20FA-5077-5E1F-8965153878C6}"/>
              </a:ext>
            </a:extLst>
          </p:cNvPr>
          <p:cNvSpPr/>
          <p:nvPr/>
        </p:nvSpPr>
        <p:spPr>
          <a:xfrm>
            <a:off x="6301665" y="2031838"/>
            <a:ext cx="5652138" cy="688578"/>
          </a:xfrm>
          <a:prstGeom prst="rect">
            <a:avLst/>
          </a:prstGeom>
          <a:solidFill>
            <a:srgbClr val="4676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ko-KR" altLang="en-US" sz="2400" b="1">
                <a:ea typeface="맑은 고딕"/>
              </a:rPr>
              <a:t>권한 설정 개선 조치</a:t>
            </a:r>
            <a:endParaRPr lang="en-US" altLang="ko-KR" sz="2400" b="1">
              <a:ea typeface="맑은 고딕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F50DAE-8663-B4A9-4C48-FE5099D58855}"/>
              </a:ext>
            </a:extLst>
          </p:cNvPr>
          <p:cNvGrpSpPr/>
          <p:nvPr/>
        </p:nvGrpSpPr>
        <p:grpSpPr>
          <a:xfrm>
            <a:off x="807617" y="4698127"/>
            <a:ext cx="4850745" cy="1352473"/>
            <a:chOff x="668337" y="4642756"/>
            <a:chExt cx="4850745" cy="135247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41D082A-DBA0-1128-377D-CDF646EDC75D}"/>
                </a:ext>
              </a:extLst>
            </p:cNvPr>
            <p:cNvGrpSpPr/>
            <p:nvPr/>
          </p:nvGrpSpPr>
          <p:grpSpPr>
            <a:xfrm>
              <a:off x="668337" y="4974399"/>
              <a:ext cx="3652771" cy="983030"/>
              <a:chOff x="668337" y="4608639"/>
              <a:chExt cx="3652771" cy="983030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6DB13-3BD2-74B5-D5AC-8C1C5FF1F13C}"/>
                  </a:ext>
                </a:extLst>
              </p:cNvPr>
              <p:cNvSpPr txBox="1"/>
              <p:nvPr/>
            </p:nvSpPr>
            <p:spPr>
              <a:xfrm>
                <a:off x="1261187" y="4832510"/>
                <a:ext cx="305992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600" b="1" spc="-10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5</a:t>
                </a:r>
                <a:r>
                  <a:rPr lang="ko-KR" altLang="en-US" sz="1600" b="1" spc="-10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팀의 카탈로그가</a:t>
                </a:r>
                <a:endParaRPr lang="en-US" altLang="ko-KR" sz="1600" b="1" spc="-100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  <a:p>
                <a:pPr>
                  <a:defRPr/>
                </a:pPr>
                <a:r>
                  <a:rPr lang="en-US" altLang="ko-KR" sz="1600" b="1" spc="-10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2</a:t>
                </a:r>
                <a:r>
                  <a:rPr lang="ko-KR" altLang="en-US" sz="1600" b="1" spc="-10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팀에게 공유</a:t>
                </a:r>
                <a:endParaRPr lang="en-US" altLang="ko-KR" sz="1600" b="1" spc="-100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67BEC64-0C5A-BBC3-6011-D2F238EB3296}"/>
                  </a:ext>
                </a:extLst>
              </p:cNvPr>
              <p:cNvSpPr txBox="1"/>
              <p:nvPr/>
            </p:nvSpPr>
            <p:spPr>
              <a:xfrm>
                <a:off x="668337" y="5253115"/>
                <a:ext cx="137360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600" b="1" spc="-10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5</a:t>
                </a:r>
                <a:r>
                  <a:rPr lang="ko-KR" altLang="en-US" sz="1600" b="1" spc="-10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팀</a:t>
                </a:r>
                <a:endParaRPr lang="en-US" altLang="ko-KR" sz="1600" b="1" spc="-100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DDDA576-90BE-890E-1954-DB0748BA3D2A}"/>
                  </a:ext>
                </a:extLst>
              </p:cNvPr>
              <p:cNvSpPr txBox="1"/>
              <p:nvPr/>
            </p:nvSpPr>
            <p:spPr>
              <a:xfrm>
                <a:off x="668337" y="4608639"/>
                <a:ext cx="137360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600" b="1" spc="-10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2</a:t>
                </a:r>
                <a:r>
                  <a:rPr lang="ko-KR" altLang="en-US" sz="1600" b="1" spc="-10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팀</a:t>
                </a:r>
                <a:endParaRPr lang="en-US" altLang="ko-KR" sz="1600" b="1" spc="-100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1B92D5F-6EE9-01EA-4BC9-7506B172AD0C}"/>
                </a:ext>
              </a:extLst>
            </p:cNvPr>
            <p:cNvGrpSpPr/>
            <p:nvPr/>
          </p:nvGrpSpPr>
          <p:grpSpPr>
            <a:xfrm>
              <a:off x="921468" y="4642756"/>
              <a:ext cx="4597614" cy="1352473"/>
              <a:chOff x="921468" y="4261756"/>
              <a:chExt cx="4597614" cy="1352473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DFC1081-544B-32BA-8E1A-124F5EB83E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10" t="17392" r="38822" b="62298"/>
              <a:stretch>
                <a:fillRect/>
              </a:stretch>
            </p:blipFill>
            <p:spPr>
              <a:xfrm>
                <a:off x="3327426" y="4261756"/>
                <a:ext cx="2182585" cy="1352473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0F3185A-98E5-0AB2-C7C5-9D5EE476B25D}"/>
                  </a:ext>
                </a:extLst>
              </p:cNvPr>
              <p:cNvSpPr/>
              <p:nvPr/>
            </p:nvSpPr>
            <p:spPr>
              <a:xfrm>
                <a:off x="3329023" y="4553752"/>
                <a:ext cx="2190059" cy="31018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FBF1848-8856-BB98-152C-64EF4327B9C4}"/>
                  </a:ext>
                </a:extLst>
              </p:cNvPr>
              <p:cNvSpPr/>
              <p:nvPr/>
            </p:nvSpPr>
            <p:spPr>
              <a:xfrm>
                <a:off x="3336497" y="5258079"/>
                <a:ext cx="2182585" cy="35615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2233335F-C7C7-5A4A-9E68-14CD242EF8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8805" y="4731195"/>
                <a:ext cx="2181146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65EDE090-F0A7-0385-60CD-008CC03FDF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9124" y="5435372"/>
                <a:ext cx="2169282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EFAAE45D-606C-530F-92DE-B9B3709583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1468" y="4888838"/>
                <a:ext cx="0" cy="39144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" name="Picture 2" descr="Blue Arrow File PNG Transparent Background, Free Download ...">
            <a:extLst>
              <a:ext uri="{FF2B5EF4-FFF2-40B4-BE49-F238E27FC236}">
                <a16:creationId xmlns:a16="http://schemas.microsoft.com/office/drawing/2014/main" id="{7E93DF50-7D0B-5B89-2D07-54492BCB5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172" y="4084696"/>
            <a:ext cx="366214" cy="40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FBDC046-A17E-4D7C-AD54-669716343A46}"/>
              </a:ext>
            </a:extLst>
          </p:cNvPr>
          <p:cNvSpPr/>
          <p:nvPr/>
        </p:nvSpPr>
        <p:spPr>
          <a:xfrm>
            <a:off x="6890801" y="3364606"/>
            <a:ext cx="4066333" cy="4267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05E2BF6-62FC-52F6-62A7-038CB56A491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465" t="24959" r="48952" b="2743"/>
          <a:stretch>
            <a:fillRect/>
          </a:stretch>
        </p:blipFill>
        <p:spPr>
          <a:xfrm>
            <a:off x="372035" y="2835115"/>
            <a:ext cx="3203431" cy="191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63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CA630-F603-C667-63E1-A7291B733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래픽 55">
            <a:extLst>
              <a:ext uri="{FF2B5EF4-FFF2-40B4-BE49-F238E27FC236}">
                <a16:creationId xmlns:a16="http://schemas.microsoft.com/office/drawing/2014/main" id="{4F01E2D4-C996-F801-A053-C104E0FDAB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r="2096" b="22185"/>
          <a:stretch/>
        </p:blipFill>
        <p:spPr>
          <a:xfrm rot="16200000">
            <a:off x="10645617" y="3135340"/>
            <a:ext cx="2550875" cy="54189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4B2A0B0-2E4A-681A-E4F0-0F351E6C061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2130850"/>
            <a:ext cx="12192000" cy="233580"/>
          </a:xfrm>
          <a:prstGeom prst="rect">
            <a:avLst/>
          </a:prstGeom>
        </p:spPr>
      </p:pic>
      <p:sp>
        <p:nvSpPr>
          <p:cNvPr id="45" name="그래픽 43">
            <a:extLst>
              <a:ext uri="{FF2B5EF4-FFF2-40B4-BE49-F238E27FC236}">
                <a16:creationId xmlns:a16="http://schemas.microsoft.com/office/drawing/2014/main" id="{ED684DED-16E9-162D-968D-6E94E7EF8C4E}"/>
              </a:ext>
            </a:extLst>
          </p:cNvPr>
          <p:cNvSpPr/>
          <p:nvPr/>
        </p:nvSpPr>
        <p:spPr>
          <a:xfrm>
            <a:off x="3784624" y="2995273"/>
            <a:ext cx="101147" cy="113869"/>
          </a:xfrm>
          <a:custGeom>
            <a:avLst/>
            <a:gdLst>
              <a:gd name="connsiteX0" fmla="*/ 428021 w 450214"/>
              <a:gd name="connsiteY0" fmla="*/ 214932 h 506845"/>
              <a:gd name="connsiteX1" fmla="*/ 66705 w 450214"/>
              <a:gd name="connsiteY1" fmla="*/ 6045 h 506845"/>
              <a:gd name="connsiteX2" fmla="*/ 0 w 450214"/>
              <a:gd name="connsiteY2" fmla="*/ 44511 h 506845"/>
              <a:gd name="connsiteX3" fmla="*/ 0 w 450214"/>
              <a:gd name="connsiteY3" fmla="*/ 462326 h 506845"/>
              <a:gd name="connsiteX4" fmla="*/ 66705 w 450214"/>
              <a:gd name="connsiteY4" fmla="*/ 500812 h 506845"/>
              <a:gd name="connsiteX5" fmla="*/ 428021 w 450214"/>
              <a:gd name="connsiteY5" fmla="*/ 291905 h 506845"/>
              <a:gd name="connsiteX6" fmla="*/ 428021 w 450214"/>
              <a:gd name="connsiteY6" fmla="*/ 214932 h 50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4" h="506845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 w="2035" cap="flat">
            <a:noFill/>
            <a:prstDash val="solid"/>
            <a:miter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58" name="그래픽 57">
            <a:extLst>
              <a:ext uri="{FF2B5EF4-FFF2-40B4-BE49-F238E27FC236}">
                <a16:creationId xmlns:a16="http://schemas.microsoft.com/office/drawing/2014/main" id="{B0A5D95C-31D9-A819-9B35-0F45176030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00000">
            <a:off x="378147" y="4327165"/>
            <a:ext cx="138413" cy="138413"/>
          </a:xfrm>
          <a:prstGeom prst="rect">
            <a:avLst/>
          </a:prstGeom>
        </p:spPr>
      </p:pic>
      <p:pic>
        <p:nvPicPr>
          <p:cNvPr id="9" name="Picture 8" descr="A diagram of a train and train test&#10;&#10;AI-generated content may be incorrect.">
            <a:extLst>
              <a:ext uri="{FF2B5EF4-FFF2-40B4-BE49-F238E27FC236}">
                <a16:creationId xmlns:a16="http://schemas.microsoft.com/office/drawing/2014/main" id="{9927B3E0-DBE1-7C5A-7BAE-65F73FAF33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857" y="2361454"/>
            <a:ext cx="7546927" cy="4143404"/>
          </a:xfrm>
          <a:prstGeom prst="rect">
            <a:avLst/>
          </a:prstGeom>
          <a:ln>
            <a:noFill/>
          </a:ln>
        </p:spPr>
      </p:pic>
      <p:sp>
        <p:nvSpPr>
          <p:cNvPr id="7" name="사각형: 둥근 한쪽 모서리 38">
            <a:extLst>
              <a:ext uri="{FF2B5EF4-FFF2-40B4-BE49-F238E27FC236}">
                <a16:creationId xmlns:a16="http://schemas.microsoft.com/office/drawing/2014/main" id="{92724843-ADD4-735D-0870-B843DCA18051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2">
            <a:extLst>
              <a:ext uri="{FF2B5EF4-FFF2-40B4-BE49-F238E27FC236}">
                <a16:creationId xmlns:a16="http://schemas.microsoft.com/office/drawing/2014/main" id="{FD8A34F7-D91A-FE28-4DBA-3A281380DC10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76F3D0D-199C-9E31-6B54-94579BDFF5E0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rgbClr val="156082">
                        <a:shade val="15000"/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"/>
                  <a:ea typeface="Malgun Gothic"/>
                </a:rPr>
                <a:t>골드 테이블 도출 및 시각화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17443E-5B03-7C60-01BE-7A2B37701309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lIns="91440" tIns="0" rIns="91440" bIns="0" anchor="t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Regular" panose="00000500000000000000" pitchFamily="2" charset="-127"/>
                  <a:ea typeface="세방고딕 Bold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377CFFE-6182-AFA0-684F-718BB4DCD496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A8DC7-0655-C0C4-10D8-F91FE5E5CB0C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A740FA29-3AFC-CFAA-40E5-1C46757A8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513784"/>
              </p:ext>
            </p:extLst>
          </p:nvPr>
        </p:nvGraphicFramePr>
        <p:xfrm>
          <a:off x="7917048" y="2465655"/>
          <a:ext cx="4005232" cy="2382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7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2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7842">
                <a:tc gridSpan="3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b="1" i="0" u="none" strike="noStrike" noProof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      </a:t>
                      </a:r>
                      <a:r>
                        <a:rPr lang="ko-KR" altLang="en-US" sz="1200" b="1" i="0" u="none" strike="noStrike" noProof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결측치</a:t>
                      </a:r>
                      <a:r>
                        <a:rPr lang="ko-KR" altLang="en-US" sz="1200" b="1" i="0" u="none" strike="noStrike" noProof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200" b="1" i="0" u="none" strike="noStrike" noProof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Null</a:t>
                      </a:r>
                      <a:r>
                        <a:rPr lang="ko-KR" altLang="en-US" sz="1200" b="1" i="0" u="none" strike="noStrike" noProof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) 처리</a:t>
                      </a:r>
                      <a:endParaRPr lang="en-US" altLang="ko-KR"/>
                    </a:p>
                  </a:txBody>
                  <a:tcPr anchor="ctr">
                    <a:solidFill>
                      <a:srgbClr val="FFE79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/>
                    </a:p>
                  </a:txBody>
                  <a:tcPr anchor="ctr">
                    <a:solidFill>
                      <a:srgbClr val="FFE79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/>
                    </a:p>
                  </a:txBody>
                  <a:tcPr anchor="ctr">
                    <a:solidFill>
                      <a:srgbClr val="FFE7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131135"/>
                  </a:ext>
                </a:extLst>
              </a:tr>
              <a:tr h="4078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000" b="0" i="0" u="none" strike="noStrike" noProof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항목</a:t>
                      </a:r>
                      <a:endParaRPr lang="en-US" altLang="ko-KR" sz="1000" b="0" i="0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rgbClr val="FFE79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000" b="0" i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평균값으로 대체</a:t>
                      </a:r>
                      <a:endParaRPr lang="en-US" altLang="ko-KR" sz="1000" b="0" i="0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rgbClr val="FFE79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000" b="1" i="0" u="none" strike="noStrike" noProof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r>
                        <a:rPr lang="ko-KR" altLang="en-US" sz="1000" b="1" i="0" u="none" strike="noStrike" noProof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제거</a:t>
                      </a:r>
                      <a:r>
                        <a:rPr lang="ko-KR" sz="1000" b="1" i="0" u="none" strike="noStrike" noProof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(</a:t>
                      </a:r>
                      <a:r>
                        <a:rPr lang="ko-KR" altLang="en-US" sz="1000" b="1" i="0" u="none" strike="noStrike" noProof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선택한 방식</a:t>
                      </a:r>
                      <a:r>
                        <a:rPr lang="ko-KR" sz="1000" b="1" i="0" u="none" strike="noStrike" noProof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)</a:t>
                      </a:r>
                      <a:endParaRPr lang="en-US" altLang="ko-KR" sz="1000" b="1" i="0" u="none" strike="noStrike" noProof="0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rgbClr val="FFE7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000" b="0" i="0" u="none" strike="noStrike" noProof="0">
                          <a:latin typeface="Malgun Gothic"/>
                          <a:ea typeface="Malgun Gothic"/>
                        </a:rPr>
                        <a:t>학습 데이터 왜곡</a:t>
                      </a:r>
                      <a:endParaRPr lang="en-US" altLang="ko-KR" sz="1000" b="0" i="0"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000" b="0" i="0" u="none" strike="noStrike" noProof="0">
                          <a:latin typeface="Malgun Gothic"/>
                          <a:ea typeface="Malgun Gothic"/>
                        </a:rPr>
                        <a:t>있음 </a:t>
                      </a:r>
                      <a:r>
                        <a:rPr lang="en-US" altLang="ko-KR" sz="1000" b="0" i="0" u="none" strike="noStrike" noProof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000" b="0" i="0" u="none" strike="noStrike" noProof="0">
                          <a:latin typeface="Malgun Gothic"/>
                          <a:ea typeface="Malgun Gothic"/>
                        </a:rPr>
                        <a:t>평균 패턴 학습</a:t>
                      </a:r>
                      <a:r>
                        <a:rPr lang="en-US" altLang="ko-KR" sz="1000" b="0" i="0" u="none" strike="noStrike" noProof="0">
                          <a:latin typeface="Malgun Gothic"/>
                          <a:ea typeface="맑은 고딕"/>
                        </a:rPr>
                        <a:t>)</a:t>
                      </a:r>
                      <a:endParaRPr lang="en-US" sz="1000" b="0" i="0">
                        <a:latin typeface="Malgun Gothic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000" b="0" i="0" u="none" strike="noStrike" noProof="0">
                          <a:latin typeface="Malgun Gothic"/>
                          <a:ea typeface="Malgun Gothic"/>
                        </a:rPr>
                        <a:t>없음 </a:t>
                      </a:r>
                      <a:r>
                        <a:rPr lang="en-US" altLang="ko-KR" sz="1000" b="0" i="0" u="none" strike="noStrike" noProof="0"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1000" b="0" i="0" u="none" strike="noStrike" noProof="0">
                          <a:latin typeface="Malgun Gothic"/>
                          <a:ea typeface="Malgun Gothic"/>
                        </a:rPr>
                        <a:t>실제 패턴 </a:t>
                      </a:r>
                      <a:r>
                        <a:rPr lang="ko-KR" sz="1000" b="0" i="0" u="none" strike="noStrike" noProof="0">
                          <a:latin typeface="Malgun Gothic"/>
                          <a:ea typeface="Malgun Gothic"/>
                        </a:rPr>
                        <a:t>유지)</a:t>
                      </a:r>
                      <a:endParaRPr lang="en-US" altLang="ko-KR" sz="1000" b="0" i="0"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8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000" b="0" i="0" u="none" strike="noStrike" noProof="0">
                          <a:latin typeface="Malgun Gothic"/>
                          <a:ea typeface="Malgun Gothic"/>
                        </a:rPr>
                        <a:t>예측</a:t>
                      </a:r>
                      <a:r>
                        <a:rPr lang="ko-KR" altLang="en-US" sz="1000" b="0" i="0" u="none" strike="noStrike" noProof="0">
                          <a:latin typeface="Malgun Gothic"/>
                          <a:ea typeface="Malgun Gothic"/>
                        </a:rPr>
                        <a:t> 결과</a:t>
                      </a:r>
                      <a:endParaRPr lang="en-US" altLang="ko-KR" sz="1000" b="0" i="0"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000" b="0" i="0" u="none" strike="noStrike" noProof="0">
                          <a:latin typeface="Malgun Gothic"/>
                          <a:ea typeface="Malgun Gothic"/>
                        </a:rPr>
                        <a:t>인위적인 값</a:t>
                      </a:r>
                      <a:r>
                        <a:rPr lang="ko-KR" sz="1000" b="0" i="0" u="none" strike="noStrike" noProof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000" b="0" i="0" u="none" strike="noStrike" noProof="0">
                          <a:latin typeface="Malgun Gothic"/>
                          <a:ea typeface="Malgun Gothic"/>
                        </a:rPr>
                        <a:t>학습 </a:t>
                      </a:r>
                      <a:r>
                        <a:rPr lang="ko-KR" sz="1000" b="0" i="0" u="none" strike="noStrike" noProof="0">
                          <a:latin typeface="Malgun Gothic"/>
                          <a:ea typeface="Malgun Gothic"/>
                        </a:rPr>
                        <a:t>→ </a:t>
                      </a:r>
                      <a:r>
                        <a:rPr lang="ko-KR" altLang="en-US" sz="1000" b="0" i="0" u="none" strike="noStrike" noProof="0">
                          <a:latin typeface="Malgun Gothic"/>
                          <a:ea typeface="Malgun Gothic"/>
                        </a:rPr>
                        <a:t>왜곡된 </a:t>
                      </a:r>
                      <a:r>
                        <a:rPr lang="ko-KR" sz="1000" b="0" i="0" u="none" strike="noStrike" noProof="0">
                          <a:latin typeface="Malgun Gothic"/>
                          <a:ea typeface="Malgun Gothic"/>
                        </a:rPr>
                        <a:t>예측</a:t>
                      </a:r>
                      <a:endParaRPr lang="en-US" altLang="ko-KR" b="0" i="0"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000" b="0" i="0">
                          <a:latin typeface="Malgun Gothic"/>
                          <a:ea typeface="Malgun Gothic"/>
                        </a:rPr>
                        <a:t>실제 패턴만 학습 → 더</a:t>
                      </a:r>
                      <a:r>
                        <a:rPr lang="ko-KR" sz="1000" b="0" i="0">
                          <a:latin typeface="Malgun Gothic"/>
                          <a:ea typeface="Malgun Gothic"/>
                        </a:rPr>
                        <a:t> 정직한 학습</a:t>
                      </a:r>
                      <a:endParaRPr lang="en-US" altLang="ko-KR" sz="1000" b="0" i="0"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409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000" b="0" i="0" u="none" strike="noStrike" noProof="0">
                          <a:latin typeface="Malgun Gothic"/>
                          <a:ea typeface="Malgun Gothic"/>
                        </a:rPr>
                        <a:t>평가 지표</a:t>
                      </a:r>
                      <a:endParaRPr lang="en-US" altLang="ko-KR" sz="1000" b="0" i="0"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000" b="0" i="0" u="none" strike="noStrike" noProof="0">
                          <a:latin typeface="Malgun Gothic"/>
                          <a:ea typeface="Malgun Gothic"/>
                        </a:rPr>
                        <a:t>과대평가될 가능성 있음</a:t>
                      </a:r>
                      <a:endParaRPr lang="en-US" altLang="ko-KR" sz="1000" b="0" i="0"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000" b="0" i="0" u="none" strike="noStrike" noProof="0">
                          <a:latin typeface="Malgun Gothic"/>
                          <a:ea typeface="Malgun Gothic"/>
                        </a:rPr>
                        <a:t>정확한 성능 평가 가능</a:t>
                      </a:r>
                      <a:endParaRPr lang="en-US" altLang="ko-KR" sz="1000" b="0" i="0"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66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000" b="0" i="0" u="none" strike="noStrike" noProof="0">
                          <a:latin typeface="Malgun Gothic"/>
                          <a:ea typeface="Malgun Gothic"/>
                        </a:rPr>
                        <a:t>실무 적합성</a:t>
                      </a:r>
                      <a:endParaRPr lang="en-US" altLang="ko-KR" sz="1000" b="0" i="0"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000" b="0" i="0" u="none" strike="noStrike" noProof="0">
                          <a:latin typeface="Malgun Gothic"/>
                          <a:ea typeface="Malgun Gothic"/>
                        </a:rPr>
                        <a:t>낮음</a:t>
                      </a:r>
                      <a:r>
                        <a:rPr lang="ko-KR" altLang="en-US" sz="1000" b="0" i="0" u="none" strike="noStrike" noProof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000" b="0" i="0" u="none" strike="noStrike" noProof="0"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1000" b="0" i="0" u="none" strike="noStrike" noProof="0">
                          <a:latin typeface="Malgun Gothic"/>
                          <a:ea typeface="Malgun Gothic"/>
                        </a:rPr>
                        <a:t>착시 우려</a:t>
                      </a:r>
                      <a:r>
                        <a:rPr lang="ko-KR" sz="1000" b="0" i="0" u="none" strike="noStrike" noProof="0">
                          <a:latin typeface="Malgun Gothic"/>
                          <a:ea typeface="Malgun Gothic"/>
                        </a:rPr>
                        <a:t>)</a:t>
                      </a:r>
                      <a:endParaRPr lang="en-US" altLang="ko-KR" sz="1000" b="0" i="0" u="none" strike="noStrike" noProof="0"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000" b="0" i="0" u="none" strike="noStrike" noProof="0">
                          <a:latin typeface="Malgun Gothic"/>
                          <a:ea typeface="Malgun Gothic"/>
                        </a:rPr>
                        <a:t>높음 </a:t>
                      </a:r>
                      <a:r>
                        <a:rPr lang="ko-KR" sz="1000" b="0" i="0" u="none" strike="noStrike" noProof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000" b="0" i="0" u="none" strike="noStrike" noProof="0">
                          <a:latin typeface="Malgun Gothic"/>
                          <a:ea typeface="Malgun Gothic"/>
                        </a:rPr>
                        <a:t>정확한 리포트용</a:t>
                      </a:r>
                      <a:r>
                        <a:rPr lang="ko-KR" sz="1000" b="0" i="0" u="none" strike="noStrike" noProof="0">
                          <a:latin typeface="Malgun Gothic"/>
                          <a:ea typeface="Malgun Gothic"/>
                        </a:rPr>
                        <a:t>)</a:t>
                      </a:r>
                      <a:endParaRPr lang="en-US" altLang="ko-KR" sz="1000" b="0" i="0" u="none" strike="noStrike" noProof="0"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4" name="그래픽 53">
            <a:extLst>
              <a:ext uri="{FF2B5EF4-FFF2-40B4-BE49-F238E27FC236}">
                <a16:creationId xmlns:a16="http://schemas.microsoft.com/office/drawing/2014/main" id="{BB824C87-B933-1E77-AD03-85BF13B9E27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t="5760" r="51763"/>
          <a:stretch/>
        </p:blipFill>
        <p:spPr>
          <a:xfrm rot="10800000">
            <a:off x="-2" y="5284239"/>
            <a:ext cx="1369421" cy="157376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04266393-053C-3C32-F337-20DC8DC3FD2C}"/>
              </a:ext>
            </a:extLst>
          </p:cNvPr>
          <p:cNvSpPr/>
          <p:nvPr/>
        </p:nvSpPr>
        <p:spPr>
          <a:xfrm>
            <a:off x="5923608" y="2726984"/>
            <a:ext cx="1743202" cy="193718"/>
          </a:xfrm>
          <a:prstGeom prst="rightArrow">
            <a:avLst/>
          </a:prstGeom>
          <a:solidFill>
            <a:srgbClr val="883B0D"/>
          </a:solidFill>
          <a:ln>
            <a:solidFill>
              <a:srgbClr val="883B0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9EE5E3-BF4D-E1F5-E9EF-994259192792}"/>
              </a:ext>
            </a:extLst>
          </p:cNvPr>
          <p:cNvSpPr txBox="1"/>
          <p:nvPr/>
        </p:nvSpPr>
        <p:spPr>
          <a:xfrm>
            <a:off x="743615" y="1430219"/>
            <a:ext cx="10906494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b="1">
                <a:latin typeface="Malgun Gothic"/>
                <a:ea typeface="Malgun Gothic"/>
                <a:cs typeface="+mn-lt"/>
              </a:rPr>
              <a:t>ML </a:t>
            </a:r>
            <a:r>
              <a:rPr lang="en-US" b="1" err="1">
                <a:latin typeface="Malgun Gothic"/>
                <a:ea typeface="Malgun Gothic"/>
                <a:cs typeface="+mn-lt"/>
              </a:rPr>
              <a:t>기반</a:t>
            </a:r>
            <a:r>
              <a:rPr lang="en-US" b="1">
                <a:latin typeface="Malgun Gothic"/>
                <a:ea typeface="Malgun Gothic"/>
                <a:cs typeface="+mn-lt"/>
              </a:rPr>
              <a:t> </a:t>
            </a:r>
            <a:r>
              <a:rPr lang="ko-KR" b="1">
                <a:latin typeface="Malgun Gothic"/>
                <a:ea typeface="Malgun Gothic"/>
                <a:cs typeface="+mn-lt"/>
              </a:rPr>
              <a:t>골드</a:t>
            </a:r>
            <a:r>
              <a:rPr lang="en-US" b="1">
                <a:latin typeface="Malgun Gothic"/>
                <a:ea typeface="Malgun Gothic"/>
                <a:cs typeface="+mn-lt"/>
              </a:rPr>
              <a:t> </a:t>
            </a:r>
            <a:r>
              <a:rPr lang="en-US" b="1" err="1">
                <a:latin typeface="Malgun Gothic"/>
                <a:ea typeface="Malgun Gothic"/>
                <a:cs typeface="+mn-lt"/>
              </a:rPr>
              <a:t>테이블</a:t>
            </a:r>
            <a:r>
              <a:rPr lang="en-US" b="1">
                <a:latin typeface="Malgun Gothic"/>
                <a:ea typeface="Malgun Gothic"/>
                <a:cs typeface="+mn-lt"/>
              </a:rPr>
              <a:t> </a:t>
            </a:r>
            <a:r>
              <a:rPr lang="en-US" b="1" err="1">
                <a:latin typeface="Malgun Gothic"/>
                <a:ea typeface="Malgun Gothic"/>
                <a:cs typeface="+mn-lt"/>
              </a:rPr>
              <a:t>생성</a:t>
            </a:r>
            <a:r>
              <a:rPr lang="en-US" b="1">
                <a:latin typeface="Malgun Gothic"/>
                <a:ea typeface="Malgun Gothic"/>
                <a:cs typeface="+mn-lt"/>
              </a:rPr>
              <a:t> 및 </a:t>
            </a:r>
            <a:r>
              <a:rPr lang="en-US" b="1" err="1">
                <a:latin typeface="Malgun Gothic"/>
                <a:ea typeface="Malgun Gothic"/>
                <a:cs typeface="+mn-lt"/>
              </a:rPr>
              <a:t>시각화</a:t>
            </a:r>
            <a:r>
              <a:rPr lang="en-US" b="1">
                <a:latin typeface="Malgun Gothic"/>
                <a:ea typeface="Malgun Gothic"/>
                <a:cs typeface="+mn-lt"/>
              </a:rPr>
              <a:t> </a:t>
            </a:r>
            <a:r>
              <a:rPr lang="en-US" b="1" err="1">
                <a:latin typeface="Malgun Gothic"/>
                <a:ea typeface="Malgun Gothic"/>
                <a:cs typeface="+mn-lt"/>
              </a:rPr>
              <a:t>절차</a:t>
            </a:r>
            <a:endParaRPr lang="en-US" b="1">
              <a:latin typeface="Malgun Gothic"/>
              <a:ea typeface="Malgun Gothic"/>
            </a:endParaRPr>
          </a:p>
        </p:txBody>
      </p:sp>
      <p:sp>
        <p:nvSpPr>
          <p:cNvPr id="22" name="그래픽 43">
            <a:extLst>
              <a:ext uri="{FF2B5EF4-FFF2-40B4-BE49-F238E27FC236}">
                <a16:creationId xmlns:a16="http://schemas.microsoft.com/office/drawing/2014/main" id="{242528BD-0195-E0FB-CE55-12EEEEA29802}"/>
              </a:ext>
            </a:extLst>
          </p:cNvPr>
          <p:cNvSpPr/>
          <p:nvPr/>
        </p:nvSpPr>
        <p:spPr>
          <a:xfrm>
            <a:off x="541891" y="1539006"/>
            <a:ext cx="101147" cy="113869"/>
          </a:xfrm>
          <a:custGeom>
            <a:avLst/>
            <a:gdLst>
              <a:gd name="connsiteX0" fmla="*/ 428021 w 450214"/>
              <a:gd name="connsiteY0" fmla="*/ 214932 h 506845"/>
              <a:gd name="connsiteX1" fmla="*/ 66705 w 450214"/>
              <a:gd name="connsiteY1" fmla="*/ 6045 h 506845"/>
              <a:gd name="connsiteX2" fmla="*/ 0 w 450214"/>
              <a:gd name="connsiteY2" fmla="*/ 44511 h 506845"/>
              <a:gd name="connsiteX3" fmla="*/ 0 w 450214"/>
              <a:gd name="connsiteY3" fmla="*/ 462326 h 506845"/>
              <a:gd name="connsiteX4" fmla="*/ 66705 w 450214"/>
              <a:gd name="connsiteY4" fmla="*/ 500812 h 506845"/>
              <a:gd name="connsiteX5" fmla="*/ 428021 w 450214"/>
              <a:gd name="connsiteY5" fmla="*/ 291905 h 506845"/>
              <a:gd name="connsiteX6" fmla="*/ 428021 w 450214"/>
              <a:gd name="connsiteY6" fmla="*/ 214932 h 50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4" h="506845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 w="2035" cap="flat">
            <a:noFill/>
            <a:prstDash val="solid"/>
            <a:miter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B19BDDF-0DEB-1F92-88BA-B74647378943}"/>
              </a:ext>
            </a:extLst>
          </p:cNvPr>
          <p:cNvSpPr/>
          <p:nvPr/>
        </p:nvSpPr>
        <p:spPr>
          <a:xfrm>
            <a:off x="6922486" y="6050221"/>
            <a:ext cx="1297154" cy="156548"/>
          </a:xfrm>
          <a:prstGeom prst="rightArrow">
            <a:avLst/>
          </a:prstGeom>
          <a:solidFill>
            <a:srgbClr val="883B0D"/>
          </a:solidFill>
          <a:ln>
            <a:solidFill>
              <a:srgbClr val="883B0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D6F3320-ECF0-0DDD-58AD-7EBD6F358C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1883" y="4937540"/>
            <a:ext cx="1309255" cy="17035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D39CE1-D478-1324-0BFB-F212F43F0DF5}"/>
              </a:ext>
            </a:extLst>
          </p:cNvPr>
          <p:cNvSpPr/>
          <p:nvPr/>
        </p:nvSpPr>
        <p:spPr>
          <a:xfrm>
            <a:off x="4112115" y="2488411"/>
            <a:ext cx="1546686" cy="3233588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21">
            <a:extLst>
              <a:ext uri="{FF2B5EF4-FFF2-40B4-BE49-F238E27FC236}">
                <a16:creationId xmlns:a16="http://schemas.microsoft.com/office/drawing/2014/main" id="{92519771-A232-D9CF-4769-EBFF2F8CFBB1}"/>
              </a:ext>
            </a:extLst>
          </p:cNvPr>
          <p:cNvSpPr txBox="1"/>
          <p:nvPr/>
        </p:nvSpPr>
        <p:spPr>
          <a:xfrm>
            <a:off x="1461721" y="366114"/>
            <a:ext cx="2252213" cy="27699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/>
                <a:ea typeface="맑은 고딕"/>
              </a:rPr>
              <a:t>K-Digital Training</a:t>
            </a:r>
            <a:endParaRPr lang="ko-KR" altLang="en-US" sz="1200" b="1">
              <a:ln>
                <a:solidFill>
                  <a:srgbClr val="1871CA">
                    <a:shade val="15000"/>
                    <a:alpha val="0"/>
                  </a:srgbClr>
                </a:solidFill>
              </a:ln>
              <a:solidFill>
                <a:srgbClr val="3378C8">
                  <a:alpha val="5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31F34B-4662-7C29-0AD7-C22F7F63CC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77632" y="5724178"/>
            <a:ext cx="1456037" cy="749387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6B8BEA81-4FD6-B864-2F28-4A73ED7E5D75}"/>
              </a:ext>
            </a:extLst>
          </p:cNvPr>
          <p:cNvSpPr/>
          <p:nvPr/>
        </p:nvSpPr>
        <p:spPr>
          <a:xfrm>
            <a:off x="9600807" y="6046501"/>
            <a:ext cx="1297154" cy="156548"/>
          </a:xfrm>
          <a:prstGeom prst="rightArrow">
            <a:avLst/>
          </a:prstGeom>
          <a:solidFill>
            <a:srgbClr val="883B0D"/>
          </a:solidFill>
          <a:ln>
            <a:solidFill>
              <a:srgbClr val="883B0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7575AA-AABB-4CFA-F311-EC0F5D0A7307}"/>
              </a:ext>
            </a:extLst>
          </p:cNvPr>
          <p:cNvSpPr txBox="1"/>
          <p:nvPr/>
        </p:nvSpPr>
        <p:spPr>
          <a:xfrm>
            <a:off x="9752835" y="5780717"/>
            <a:ext cx="102317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sz="1100" b="1">
                <a:solidFill>
                  <a:srgbClr val="1F1F1F"/>
                </a:solidFill>
                <a:latin typeface="Malgun Gothic"/>
                <a:ea typeface="Malgun Gothic"/>
              </a:rPr>
              <a:t>visualization</a:t>
            </a:r>
            <a:endParaRPr lang="en-US" sz="1100" b="1">
              <a:latin typeface="Malgun Gothic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3858BF4-A01F-B37D-0654-9775495FF7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39565" y="2478940"/>
            <a:ext cx="368875" cy="37070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2F36880-202B-85D6-F37B-4AC86ACBE713}"/>
              </a:ext>
            </a:extLst>
          </p:cNvPr>
          <p:cNvSpPr/>
          <p:nvPr/>
        </p:nvSpPr>
        <p:spPr>
          <a:xfrm>
            <a:off x="350023" y="3743218"/>
            <a:ext cx="952062" cy="560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9D7076-F443-462E-EDE9-48F193E7777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4841" y="3377751"/>
            <a:ext cx="1217111" cy="169434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5D7E0AD-95C0-86E3-6A06-18D24A304432}"/>
              </a:ext>
            </a:extLst>
          </p:cNvPr>
          <p:cNvSpPr/>
          <p:nvPr/>
        </p:nvSpPr>
        <p:spPr>
          <a:xfrm>
            <a:off x="1291240" y="4163311"/>
            <a:ext cx="138266" cy="2273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021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0FB4AB-7EBB-ED7D-2267-A21053E48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64" y="1532081"/>
            <a:ext cx="5273221" cy="3793838"/>
          </a:xfrm>
        </p:spPr>
        <p:txBody>
          <a:bodyPr/>
          <a:lstStyle/>
          <a:p>
            <a:r>
              <a:rPr lang="ko-KR" altLang="en-US">
                <a:latin typeface="맑은 고딕"/>
                <a:ea typeface="맑은 고딕"/>
              </a:rPr>
              <a:t>감사합니다</a:t>
            </a:r>
            <a:r>
              <a:rPr lang="en-US" altLang="ko-KR">
                <a:latin typeface="맑은 고딕"/>
                <a:ea typeface="맑은 고딕"/>
              </a:rPr>
              <a:t>.</a:t>
            </a:r>
            <a:endParaRPr lang="en-GB">
              <a:latin typeface="맑은 고딕"/>
              <a:ea typeface="맑은 고딕"/>
            </a:endParaRPr>
          </a:p>
        </p:txBody>
      </p:sp>
      <p:pic>
        <p:nvPicPr>
          <p:cNvPr id="5" name="Picture Placeholder 4" descr="A girl in yellow clothes is writing a report">
            <a:extLst>
              <a:ext uri="{FF2B5EF4-FFF2-40B4-BE49-F238E27FC236}">
                <a16:creationId xmlns:a16="http://schemas.microsoft.com/office/drawing/2014/main" id="{4EA95DD8-B657-C933-39F5-E72964936E4A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" b="16"/>
          <a:stretch/>
        </p:blipFill>
        <p:spPr>
          <a:xfrm>
            <a:off x="7063457" y="1326812"/>
            <a:ext cx="3778434" cy="4924193"/>
          </a:xfrm>
        </p:spPr>
      </p:pic>
      <p:pic>
        <p:nvPicPr>
          <p:cNvPr id="4" name="Picture 3" descr="굿 - 뽐뿌:짤방갤러리">
            <a:extLst>
              <a:ext uri="{FF2B5EF4-FFF2-40B4-BE49-F238E27FC236}">
                <a16:creationId xmlns:a16="http://schemas.microsoft.com/office/drawing/2014/main" id="{A8568070-6EC5-DF6D-39F4-2BD37B9137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291" r="5061" b="262"/>
          <a:stretch>
            <a:fillRect/>
          </a:stretch>
        </p:blipFill>
        <p:spPr>
          <a:xfrm>
            <a:off x="7063457" y="1325185"/>
            <a:ext cx="3768820" cy="491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898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래픽 21">
            <a:extLst>
              <a:ext uri="{FF2B5EF4-FFF2-40B4-BE49-F238E27FC236}">
                <a16:creationId xmlns:a16="http://schemas.microsoft.com/office/drawing/2014/main" id="{DA74FF4B-66B3-60E4-0B66-EA5252224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02FBEB9F-9FB4-5657-130A-CD2351467C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1" r="27522" b="23907"/>
          <a:stretch/>
        </p:blipFill>
        <p:spPr>
          <a:xfrm flipV="1">
            <a:off x="7546066" y="-1"/>
            <a:ext cx="4645934" cy="329666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7DEE60A-06FB-8528-5148-E5576BB19A0F}"/>
              </a:ext>
            </a:extLst>
          </p:cNvPr>
          <p:cNvGrpSpPr/>
          <p:nvPr/>
        </p:nvGrpSpPr>
        <p:grpSpPr>
          <a:xfrm>
            <a:off x="870882" y="519237"/>
            <a:ext cx="2256700" cy="1269295"/>
            <a:chOff x="870882" y="519237"/>
            <a:chExt cx="2256700" cy="126929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733C01-501E-BDB3-3FB4-8A1A6AFBB517}"/>
                </a:ext>
              </a:extLst>
            </p:cNvPr>
            <p:cNvSpPr txBox="1"/>
            <p:nvPr/>
          </p:nvSpPr>
          <p:spPr>
            <a:xfrm>
              <a:off x="875370" y="957535"/>
              <a:ext cx="225221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48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목 차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870882" y="519237"/>
              <a:ext cx="22522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/>
                  <a:ea typeface="맑은 고딕"/>
                </a:rPr>
                <a:t>K-Digital Training</a:t>
              </a:r>
              <a:endParaRPr lang="ko-KR" altLang="en-US" sz="1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1AEA493-6EE8-E6E0-22D0-D4B64342FD6D}"/>
              </a:ext>
            </a:extLst>
          </p:cNvPr>
          <p:cNvGrpSpPr/>
          <p:nvPr/>
        </p:nvGrpSpPr>
        <p:grpSpPr>
          <a:xfrm>
            <a:off x="6242110" y="2376079"/>
            <a:ext cx="4444751" cy="584775"/>
            <a:chOff x="6242110" y="2376079"/>
            <a:chExt cx="4444751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C3CE16-3D78-432D-45D4-887A58C787A8}"/>
                </a:ext>
              </a:extLst>
            </p:cNvPr>
            <p:cNvSpPr txBox="1"/>
            <p:nvPr/>
          </p:nvSpPr>
          <p:spPr>
            <a:xfrm>
              <a:off x="7013793" y="2514579"/>
              <a:ext cx="3673068" cy="307777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프로젝트 개요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84A24D-EA77-472C-D9A2-BB6B189736F2}"/>
                </a:ext>
              </a:extLst>
            </p:cNvPr>
            <p:cNvSpPr txBox="1"/>
            <p:nvPr/>
          </p:nvSpPr>
          <p:spPr>
            <a:xfrm>
              <a:off x="6242110" y="2376079"/>
              <a:ext cx="78410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01</a:t>
              </a:r>
              <a:endParaRPr lang="ko-KR" altLang="en-US" sz="3200">
                <a:solidFill>
                  <a:srgbClr val="3378C8">
                    <a:alpha val="5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20302EC-FD5F-4618-CE2E-659079D82F39}"/>
              </a:ext>
            </a:extLst>
          </p:cNvPr>
          <p:cNvGrpSpPr/>
          <p:nvPr/>
        </p:nvGrpSpPr>
        <p:grpSpPr>
          <a:xfrm>
            <a:off x="6242109" y="3175385"/>
            <a:ext cx="3976700" cy="584775"/>
            <a:chOff x="6242109" y="3175385"/>
            <a:chExt cx="3976700" cy="5847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DD6500-F434-1C7D-0147-703718F294D9}"/>
                </a:ext>
              </a:extLst>
            </p:cNvPr>
            <p:cNvSpPr txBox="1"/>
            <p:nvPr/>
          </p:nvSpPr>
          <p:spPr>
            <a:xfrm>
              <a:off x="7013793" y="3315668"/>
              <a:ext cx="3205016" cy="307777"/>
            </a:xfrm>
            <a:prstGeom prst="rect">
              <a:avLst/>
            </a:prstGeom>
            <a:noFill/>
          </p:spPr>
          <p:txBody>
            <a:bodyPr wrap="square" lIns="91440" tIns="0" rIns="91440" bIns="0" anchor="t">
              <a:spAutoFit/>
            </a:bodyPr>
            <a:lstStyle/>
            <a:p>
              <a:pPr>
                <a:defRPr/>
              </a:pPr>
              <a:r>
                <a:rPr lang="ko-KR" altLang="en-US" sz="2000" b="1">
                  <a:ln>
                    <a:solidFill>
                      <a:srgbClr val="1871CA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데이터베이스 구조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CA31C1-3A00-5B22-AD1D-9939B1DD6C44}"/>
                </a:ext>
              </a:extLst>
            </p:cNvPr>
            <p:cNvSpPr txBox="1"/>
            <p:nvPr/>
          </p:nvSpPr>
          <p:spPr>
            <a:xfrm>
              <a:off x="6242109" y="3175385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02</a:t>
              </a:r>
              <a:endParaRPr lang="ko-KR" altLang="en-US" sz="3200">
                <a:solidFill>
                  <a:srgbClr val="3378C8">
                    <a:alpha val="5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1147F6-73ED-B15D-3DFE-4ADAFF33C696}"/>
              </a:ext>
            </a:extLst>
          </p:cNvPr>
          <p:cNvGrpSpPr/>
          <p:nvPr/>
        </p:nvGrpSpPr>
        <p:grpSpPr>
          <a:xfrm>
            <a:off x="6242109" y="3974691"/>
            <a:ext cx="4185695" cy="584775"/>
            <a:chOff x="6242109" y="3974691"/>
            <a:chExt cx="4185695" cy="58477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44B231-400D-B96D-4FEA-0393C6C1101A}"/>
                </a:ext>
              </a:extLst>
            </p:cNvPr>
            <p:cNvSpPr txBox="1"/>
            <p:nvPr/>
          </p:nvSpPr>
          <p:spPr>
            <a:xfrm>
              <a:off x="7013793" y="4116757"/>
              <a:ext cx="3414011" cy="307777"/>
            </a:xfrm>
            <a:prstGeom prst="rect">
              <a:avLst/>
            </a:prstGeom>
            <a:noFill/>
          </p:spPr>
          <p:txBody>
            <a:bodyPr wrap="square" lIns="91440" tIns="0" rIns="91440" bIns="0" anchor="t">
              <a:spAutoFit/>
            </a:bodyPr>
            <a:lstStyle/>
            <a:p>
              <a:pPr>
                <a:defRPr/>
              </a:pPr>
              <a:r>
                <a:rPr lang="ko-KR" altLang="en-US" sz="2000" b="1">
                  <a:ln>
                    <a:solidFill>
                      <a:srgbClr val="1871CA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프로젝트 관리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A44BBDE-9A03-753D-BEBD-076DCAC77B43}"/>
                </a:ext>
              </a:extLst>
            </p:cNvPr>
            <p:cNvSpPr txBox="1"/>
            <p:nvPr/>
          </p:nvSpPr>
          <p:spPr>
            <a:xfrm>
              <a:off x="6242109" y="3974691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03</a:t>
              </a:r>
              <a:endParaRPr lang="ko-KR" altLang="en-US" sz="3200">
                <a:solidFill>
                  <a:srgbClr val="3378C8">
                    <a:alpha val="5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936AF52-1B94-6FAA-0B07-46390BD1D250}"/>
              </a:ext>
            </a:extLst>
          </p:cNvPr>
          <p:cNvGrpSpPr/>
          <p:nvPr/>
        </p:nvGrpSpPr>
        <p:grpSpPr>
          <a:xfrm>
            <a:off x="6242109" y="4773997"/>
            <a:ext cx="3256573" cy="584775"/>
            <a:chOff x="6242109" y="4773997"/>
            <a:chExt cx="3256573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011022-0A21-498C-52F2-7DEE3D0CBE42}"/>
                </a:ext>
              </a:extLst>
            </p:cNvPr>
            <p:cNvSpPr txBox="1"/>
            <p:nvPr/>
          </p:nvSpPr>
          <p:spPr>
            <a:xfrm>
              <a:off x="7013793" y="4917846"/>
              <a:ext cx="2484889" cy="307777"/>
            </a:xfrm>
            <a:prstGeom prst="rect">
              <a:avLst/>
            </a:prstGeom>
            <a:noFill/>
          </p:spPr>
          <p:txBody>
            <a:bodyPr wrap="square" lIns="91440" tIns="0" rIns="91440" bIns="0" anchor="t">
              <a:spAutoFit/>
            </a:bodyPr>
            <a:lstStyle/>
            <a:p>
              <a:pPr>
                <a:defRPr/>
              </a:pPr>
              <a:r>
                <a:rPr lang="ko-KR" altLang="en-US" sz="2000" b="1">
                  <a:ln>
                    <a:solidFill>
                      <a:srgbClr val="1871CA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인프라 </a:t>
              </a:r>
              <a:r>
                <a:rPr lang="ko-KR" altLang="en-US" sz="2000" b="1" err="1">
                  <a:ln>
                    <a:solidFill>
                      <a:srgbClr val="1871CA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트러플</a:t>
              </a:r>
              <a:r>
                <a:rPr lang="ko-KR" altLang="en-US" sz="2000" b="1">
                  <a:ln>
                    <a:solidFill>
                      <a:srgbClr val="1871CA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 슈팅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1B5840F-C867-1449-73D3-066733F5C22F}"/>
                </a:ext>
              </a:extLst>
            </p:cNvPr>
            <p:cNvSpPr txBox="1"/>
            <p:nvPr/>
          </p:nvSpPr>
          <p:spPr>
            <a:xfrm>
              <a:off x="6242109" y="4773997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04</a:t>
              </a:r>
              <a:endParaRPr lang="ko-KR" altLang="en-US" sz="3200">
                <a:solidFill>
                  <a:srgbClr val="3378C8">
                    <a:alpha val="5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FC425D4-6E83-E94D-6C6B-194A0473AC84}"/>
              </a:ext>
            </a:extLst>
          </p:cNvPr>
          <p:cNvGrpSpPr/>
          <p:nvPr/>
        </p:nvGrpSpPr>
        <p:grpSpPr>
          <a:xfrm>
            <a:off x="6242109" y="5573304"/>
            <a:ext cx="4328392" cy="584775"/>
            <a:chOff x="6242109" y="5573304"/>
            <a:chExt cx="4328392" cy="5847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CFF09DF-8F34-A520-554E-5E8D5B8B64FC}"/>
                </a:ext>
              </a:extLst>
            </p:cNvPr>
            <p:cNvSpPr txBox="1"/>
            <p:nvPr/>
          </p:nvSpPr>
          <p:spPr>
            <a:xfrm>
              <a:off x="7013793" y="5718935"/>
              <a:ext cx="3556708" cy="307777"/>
            </a:xfrm>
            <a:prstGeom prst="rect">
              <a:avLst/>
            </a:prstGeom>
            <a:noFill/>
          </p:spPr>
          <p:txBody>
            <a:bodyPr wrap="square" lIns="91440" tIns="0" rIns="91440" bIns="0" anchor="t">
              <a:spAutoFit/>
            </a:bodyPr>
            <a:lstStyle/>
            <a:p>
              <a:pPr>
                <a:defRPr/>
              </a:pPr>
              <a:r>
                <a:rPr lang="ko-KR" altLang="en-US" sz="2000" b="1">
                  <a:ln>
                    <a:solidFill>
                      <a:srgbClr val="1871CA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골드 테이블 도출 및 시각화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F31F813-66E5-6D7E-A2E8-9D595F7C4B3C}"/>
                </a:ext>
              </a:extLst>
            </p:cNvPr>
            <p:cNvSpPr txBox="1"/>
            <p:nvPr/>
          </p:nvSpPr>
          <p:spPr>
            <a:xfrm>
              <a:off x="6242109" y="5573304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05</a:t>
              </a:r>
              <a:endParaRPr lang="ko-KR" altLang="en-US" sz="3200">
                <a:solidFill>
                  <a:srgbClr val="3378C8">
                    <a:alpha val="5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B796DA2-A294-786D-A804-14A5CA4298D2}"/>
              </a:ext>
            </a:extLst>
          </p:cNvPr>
          <p:cNvSpPr txBox="1"/>
          <p:nvPr/>
        </p:nvSpPr>
        <p:spPr>
          <a:xfrm>
            <a:off x="0" y="674370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/>
              <a:ea typeface="맑은 고딕"/>
            </a:endParaRPr>
          </a:p>
        </p:txBody>
      </p:sp>
      <p:pic>
        <p:nvPicPr>
          <p:cNvPr id="42" name="그래픽 41">
            <a:extLst>
              <a:ext uri="{FF2B5EF4-FFF2-40B4-BE49-F238E27FC236}">
                <a16:creationId xmlns:a16="http://schemas.microsoft.com/office/drawing/2014/main" id="{5807ED90-BD54-871A-198F-7B8B0FF7B0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042684" y="4289182"/>
            <a:ext cx="142875" cy="142875"/>
          </a:xfrm>
          <a:prstGeom prst="rect">
            <a:avLst/>
          </a:prstGeom>
        </p:spPr>
      </p:pic>
      <p:pic>
        <p:nvPicPr>
          <p:cNvPr id="50" name="그래픽 49">
            <a:extLst>
              <a:ext uri="{FF2B5EF4-FFF2-40B4-BE49-F238E27FC236}">
                <a16:creationId xmlns:a16="http://schemas.microsoft.com/office/drawing/2014/main" id="{30C31F35-2805-AE48-BDF2-EA025493CB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73038" y="1555170"/>
            <a:ext cx="233362" cy="233362"/>
          </a:xfrm>
          <a:prstGeom prst="rect">
            <a:avLst/>
          </a:prstGeom>
        </p:spPr>
      </p:pic>
      <p:pic>
        <p:nvPicPr>
          <p:cNvPr id="52" name="그래픽 51">
            <a:extLst>
              <a:ext uri="{FF2B5EF4-FFF2-40B4-BE49-F238E27FC236}">
                <a16:creationId xmlns:a16="http://schemas.microsoft.com/office/drawing/2014/main" id="{CE4DB9DB-68C0-99C7-C871-369EF59049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700000">
            <a:off x="11933337" y="302760"/>
            <a:ext cx="343679" cy="343679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EBF7D4C4-C114-692A-CA6C-BFE8DEAD4DDC}"/>
              </a:ext>
            </a:extLst>
          </p:cNvPr>
          <p:cNvGrpSpPr/>
          <p:nvPr/>
        </p:nvGrpSpPr>
        <p:grpSpPr>
          <a:xfrm>
            <a:off x="296588" y="1043222"/>
            <a:ext cx="6161017" cy="4371570"/>
            <a:chOff x="296588" y="1043222"/>
            <a:chExt cx="6161017" cy="4371570"/>
          </a:xfrm>
        </p:grpSpPr>
        <p:pic>
          <p:nvPicPr>
            <p:cNvPr id="25" name="그래픽 24">
              <a:extLst>
                <a:ext uri="{FF2B5EF4-FFF2-40B4-BE49-F238E27FC236}">
                  <a16:creationId xmlns:a16="http://schemas.microsoft.com/office/drawing/2014/main" id="{2B60E93F-B972-BFFC-0CF7-C8C6035F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6394" y="1043222"/>
              <a:ext cx="6111211" cy="3433995"/>
            </a:xfrm>
            <a:prstGeom prst="rect">
              <a:avLst/>
            </a:prstGeom>
          </p:spPr>
        </p:pic>
        <p:pic>
          <p:nvPicPr>
            <p:cNvPr id="40" name="그래픽 39">
              <a:extLst>
                <a:ext uri="{FF2B5EF4-FFF2-40B4-BE49-F238E27FC236}">
                  <a16:creationId xmlns:a16="http://schemas.microsoft.com/office/drawing/2014/main" id="{E5BD5758-E313-FA1D-F891-ED6E4998A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709557" y="5176667"/>
              <a:ext cx="238125" cy="238125"/>
            </a:xfrm>
            <a:prstGeom prst="rect">
              <a:avLst/>
            </a:prstGeom>
          </p:spPr>
        </p:pic>
        <p:pic>
          <p:nvPicPr>
            <p:cNvPr id="46" name="그래픽 45">
              <a:extLst>
                <a:ext uri="{FF2B5EF4-FFF2-40B4-BE49-F238E27FC236}">
                  <a16:creationId xmlns:a16="http://schemas.microsoft.com/office/drawing/2014/main" id="{67B47286-5E9D-782A-E602-D5E6C06D5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538270" y="4298532"/>
              <a:ext cx="106965" cy="106965"/>
            </a:xfrm>
            <a:prstGeom prst="rect">
              <a:avLst/>
            </a:prstGeom>
          </p:spPr>
        </p:pic>
        <p:pic>
          <p:nvPicPr>
            <p:cNvPr id="48" name="그래픽 47">
              <a:extLst>
                <a:ext uri="{FF2B5EF4-FFF2-40B4-BE49-F238E27FC236}">
                  <a16:creationId xmlns:a16="http://schemas.microsoft.com/office/drawing/2014/main" id="{E638B003-6F0A-E445-44EF-5D295FB0A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203634" y="2752292"/>
              <a:ext cx="320555" cy="320555"/>
            </a:xfrm>
            <a:prstGeom prst="rect">
              <a:avLst/>
            </a:prstGeom>
          </p:spPr>
        </p:pic>
        <p:pic>
          <p:nvPicPr>
            <p:cNvPr id="54" name="그래픽 53">
              <a:extLst>
                <a:ext uri="{FF2B5EF4-FFF2-40B4-BE49-F238E27FC236}">
                  <a16:creationId xmlns:a16="http://schemas.microsoft.com/office/drawing/2014/main" id="{FB713AF8-DDAC-1DA9-8897-D1948DF33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96588" y="1824462"/>
              <a:ext cx="320555" cy="304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3930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한쪽 모서리 17">
            <a:extLst>
              <a:ext uri="{FF2B5EF4-FFF2-40B4-BE49-F238E27FC236}">
                <a16:creationId xmlns:a16="http://schemas.microsoft.com/office/drawing/2014/main" id="{2EAF6D58-084F-2DED-DF2E-AAB0DF464557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39452E3-2013-66BF-2EBE-F0EC960C4077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519771-A232-D9CF-4769-EBFF2F8CFBB1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ko-KR" altLang="en-US" sz="1200" b="1">
                <a:ln>
                  <a:solidFill>
                    <a:srgbClr val="1871CA">
                      <a:shade val="15000"/>
                      <a:alpha val="0"/>
                    </a:srgb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109AB5-00CA-F0E8-7FD9-645FB6E912A9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프로젝트 개요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3CAA92-4EAE-8A8B-E8EE-0F5B51065B1A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/>
                  <a:ea typeface="맑은 고딕"/>
                </a:rPr>
                <a:t>01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/>
                <a:ea typeface="맑은 고딕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E80A41B-F61E-4713-97AE-0B084B8425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8F8096-D17C-15A7-34ED-DD08BC50AA49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168CD54-D633-5776-71CD-FD7897E3EC30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ko-KR" altLang="en-US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프로젝트 핵심 구성 요약</a:t>
              </a:r>
              <a:endParaRPr lang="en-US" altLang="ko-KR" b="1">
                <a:ln>
                  <a:solidFill>
                    <a:srgbClr val="1871CA">
                      <a:shade val="15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30" name="그래픽 43">
              <a:extLst>
                <a:ext uri="{FF2B5EF4-FFF2-40B4-BE49-F238E27FC236}">
                  <a16:creationId xmlns:a16="http://schemas.microsoft.com/office/drawing/2014/main" id="{3A85AD0A-F31C-CE36-E2E5-7C20DEA387EC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>
                <a:latin typeface="맑은 고딕"/>
                <a:ea typeface="맑은 고딕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3F47CD5-B807-B83F-61E9-F4274413B9B9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D5EC40-66CF-4031-0B6C-BB0FF72B95AC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38" name="그래픽 37">
            <a:extLst>
              <a:ext uri="{FF2B5EF4-FFF2-40B4-BE49-F238E27FC236}">
                <a16:creationId xmlns:a16="http://schemas.microsoft.com/office/drawing/2014/main" id="{52169E4C-2799-F656-9DE1-1585D60362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pic>
        <p:nvPicPr>
          <p:cNvPr id="77" name="그래픽 76">
            <a:extLst>
              <a:ext uri="{FF2B5EF4-FFF2-40B4-BE49-F238E27FC236}">
                <a16:creationId xmlns:a16="http://schemas.microsoft.com/office/drawing/2014/main" id="{07A591E4-A623-F9E5-1D76-C87CC8D6F3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165700">
            <a:off x="8621099" y="4762217"/>
            <a:ext cx="3710393" cy="1869483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987BCEF9-B226-F362-6313-E55EE99118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90202" y="3164584"/>
            <a:ext cx="178594" cy="178594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4B110257-EB8E-76DE-368E-E544EFAFF9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0272352">
            <a:off x="386995" y="5443343"/>
            <a:ext cx="186904" cy="207671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92D42B1E-2EB5-D71D-F8B8-63CD366F357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44921"/>
          <a:stretch/>
        </p:blipFill>
        <p:spPr>
          <a:xfrm rot="10800000">
            <a:off x="11016343" y="4903197"/>
            <a:ext cx="1175656" cy="77998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F78E59B9-5F04-49C5-1722-52369FFA7F3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45412"/>
          <a:stretch/>
        </p:blipFill>
        <p:spPr>
          <a:xfrm>
            <a:off x="0" y="3261891"/>
            <a:ext cx="2914927" cy="2847758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83FBC032-B6AF-A79B-5B30-F603859AE36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0" y="5934670"/>
            <a:ext cx="12192000" cy="92333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7B6B5F6A-0FEB-342B-332D-F2272FE569D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72484" y="2240918"/>
            <a:ext cx="149373" cy="149373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C06CAEA-D42C-8C82-E16B-734CD805394A}"/>
              </a:ext>
            </a:extLst>
          </p:cNvPr>
          <p:cNvGrpSpPr/>
          <p:nvPr/>
        </p:nvGrpSpPr>
        <p:grpSpPr>
          <a:xfrm>
            <a:off x="7339013" y="2373418"/>
            <a:ext cx="2122307" cy="3803725"/>
            <a:chOff x="7348911" y="2373418"/>
            <a:chExt cx="2122307" cy="380372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1E00A0C-E033-E8EB-4A85-EABC364FE2F4}"/>
                </a:ext>
              </a:extLst>
            </p:cNvPr>
            <p:cNvGrpSpPr/>
            <p:nvPr/>
          </p:nvGrpSpPr>
          <p:grpSpPr>
            <a:xfrm>
              <a:off x="7348911" y="2567441"/>
              <a:ext cx="2122307" cy="3609702"/>
              <a:chOff x="2815881" y="2567441"/>
              <a:chExt cx="2122307" cy="3609702"/>
            </a:xfrm>
            <a:effectLst/>
          </p:grpSpPr>
          <p:sp>
            <p:nvSpPr>
              <p:cNvPr id="35" name="사각형: 둥근 위쪽 모서리 34">
                <a:extLst>
                  <a:ext uri="{FF2B5EF4-FFF2-40B4-BE49-F238E27FC236}">
                    <a16:creationId xmlns:a16="http://schemas.microsoft.com/office/drawing/2014/main" id="{AD146179-C1F1-3711-0B2A-B9627695808E}"/>
                  </a:ext>
                </a:extLst>
              </p:cNvPr>
              <p:cNvSpPr/>
              <p:nvPr/>
            </p:nvSpPr>
            <p:spPr>
              <a:xfrm>
                <a:off x="2815881" y="2567441"/>
                <a:ext cx="2122307" cy="3609702"/>
              </a:xfrm>
              <a:prstGeom prst="round2SameRect">
                <a:avLst/>
              </a:prstGeom>
              <a:solidFill>
                <a:srgbClr val="FFFEFB"/>
              </a:solidFill>
              <a:ln>
                <a:noFill/>
              </a:ln>
              <a:effectLst>
                <a:outerShdw blurRad="63500" sx="102000" sy="102000" algn="ctr" rotWithShape="0">
                  <a:srgbClr val="FFD85C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/>
                  <a:ea typeface="맑은 고딕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B042380-0F27-357E-BDB8-039E536A1A5F}"/>
                  </a:ext>
                </a:extLst>
              </p:cNvPr>
              <p:cNvSpPr/>
              <p:nvPr/>
            </p:nvSpPr>
            <p:spPr>
              <a:xfrm>
                <a:off x="2815882" y="6034088"/>
                <a:ext cx="2122306" cy="143055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/>
                  <a:ea typeface="맑은 고딕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BCA0D17-CB83-60D4-6F44-E62408BFE773}"/>
                </a:ext>
              </a:extLst>
            </p:cNvPr>
            <p:cNvGrpSpPr/>
            <p:nvPr/>
          </p:nvGrpSpPr>
          <p:grpSpPr>
            <a:xfrm>
              <a:off x="8203202" y="2373418"/>
              <a:ext cx="408282" cy="351966"/>
              <a:chOff x="450324" y="2128945"/>
              <a:chExt cx="889526" cy="766832"/>
            </a:xfrm>
          </p:grpSpPr>
          <p:sp>
            <p:nvSpPr>
              <p:cNvPr id="21" name="육각형 20">
                <a:extLst>
                  <a:ext uri="{FF2B5EF4-FFF2-40B4-BE49-F238E27FC236}">
                    <a16:creationId xmlns:a16="http://schemas.microsoft.com/office/drawing/2014/main" id="{88D704B2-061D-BCA3-26C9-FF5A1B078C71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FFD85C"/>
              </a:solidFill>
              <a:ln w="12700">
                <a:solidFill>
                  <a:srgbClr val="FFD8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맑은 고딕"/>
                  <a:ea typeface="맑은 고딕"/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FCB1DB5E-57FA-B081-7842-479DE5036470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34000"/>
                    </a:schemeClr>
                  </a:gs>
                  <a:gs pos="0">
                    <a:srgbClr val="FFD85C">
                      <a:alpha val="39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>
                  <a:latin typeface="맑은 고딕"/>
                  <a:ea typeface="맑은 고딕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75BD135-58A4-FB54-3A11-75A3487B65B0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/>
                    <a:ea typeface="맑은 고딕"/>
                    <a:cs typeface="Pretendard SemiBold" panose="02000703000000020004" pitchFamily="2" charset="-127"/>
                  </a:rPr>
                  <a:t>4</a:t>
                </a:r>
                <a:endParaRPr lang="ko-KR" altLang="en-US" sz="12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/>
                  <a:ea typeface="맑은 고딕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547BD1-FC8C-AF26-C281-E98B0339386D}"/>
                </a:ext>
              </a:extLst>
            </p:cNvPr>
            <p:cNvSpPr txBox="1"/>
            <p:nvPr/>
          </p:nvSpPr>
          <p:spPr>
            <a:xfrm>
              <a:off x="7557944" y="3060042"/>
              <a:ext cx="1704241" cy="70827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9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Malgun Gothic"/>
                  <a:ea typeface="Malgun Gothic"/>
                  <a:cs typeface="맑은 고딕 Semilight"/>
                </a:rPr>
                <a:t>프로젝트</a:t>
              </a:r>
              <a:endParaRPr lang="en-US" altLang="ko-KR" sz="1900" b="1">
                <a:ln>
                  <a:solidFill>
                    <a:srgbClr val="1871CA">
                      <a:shade val="15000"/>
                      <a:alpha val="0"/>
                    </a:srgbClr>
                  </a:solidFill>
                </a:ln>
                <a:solidFill>
                  <a:srgbClr val="FFC000"/>
                </a:solidFill>
                <a:latin typeface="Malgun Gothic"/>
                <a:ea typeface="Malgun Gothic"/>
                <a:cs typeface="맑은 고딕 Semilight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sz="19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Malgun Gothic"/>
                  <a:ea typeface="Malgun Gothic"/>
                  <a:cs typeface="맑은 고딕 Semilight"/>
                </a:rPr>
                <a:t>구조</a:t>
              </a:r>
              <a:endParaRPr lang="en-US" altLang="ko-KR" sz="1900" b="1">
                <a:ln>
                  <a:solidFill>
                    <a:srgbClr val="1871CA">
                      <a:shade val="15000"/>
                      <a:alpha val="0"/>
                    </a:srgbClr>
                  </a:solidFill>
                </a:ln>
                <a:solidFill>
                  <a:srgbClr val="FFC000"/>
                </a:solidFill>
                <a:latin typeface="Malgun Gothic"/>
                <a:ea typeface="Malgun Gothic"/>
                <a:cs typeface="맑은 고딕 Semilight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E5BBE0F-3417-3F88-1387-99E3FB412ECD}"/>
              </a:ext>
            </a:extLst>
          </p:cNvPr>
          <p:cNvGrpSpPr/>
          <p:nvPr/>
        </p:nvGrpSpPr>
        <p:grpSpPr>
          <a:xfrm>
            <a:off x="491899" y="2373418"/>
            <a:ext cx="2122308" cy="3803725"/>
            <a:chOff x="501797" y="2373418"/>
            <a:chExt cx="2122308" cy="3803725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14783ACD-1AA6-FF6B-495F-A59938EC7ED4}"/>
                </a:ext>
              </a:extLst>
            </p:cNvPr>
            <p:cNvGrpSpPr/>
            <p:nvPr/>
          </p:nvGrpSpPr>
          <p:grpSpPr>
            <a:xfrm>
              <a:off x="501798" y="2567441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89" name="사각형: 둥근 위쪽 모서리 88">
                <a:extLst>
                  <a:ext uri="{FF2B5EF4-FFF2-40B4-BE49-F238E27FC236}">
                    <a16:creationId xmlns:a16="http://schemas.microsoft.com/office/drawing/2014/main" id="{9487F184-B80E-E980-A76D-497489E39B5B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/>
                  <a:ea typeface="맑은 고딕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7533C0E5-37D4-666D-ED97-04FE66D8AA07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/>
                  <a:ea typeface="맑은 고딕"/>
                </a:endParaRPr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3F42FBE-711F-2AE5-DA50-EBCDB0265D7B}"/>
                </a:ext>
              </a:extLst>
            </p:cNvPr>
            <p:cNvSpPr txBox="1"/>
            <p:nvPr/>
          </p:nvSpPr>
          <p:spPr>
            <a:xfrm>
              <a:off x="710830" y="3060042"/>
              <a:ext cx="1704241" cy="6758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/>
                  <a:ea typeface="맑은 고딕"/>
                </a:rPr>
                <a:t>프로젝트</a:t>
              </a:r>
              <a:endParaRPr lang="en-US" altLang="ko-KR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/>
                <a:ea typeface="맑은 고딕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/>
                  <a:ea typeface="맑은 고딕"/>
                </a:rPr>
                <a:t>주제</a:t>
              </a:r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899B77B5-7708-F027-9821-B23D2CEEC13C}"/>
                </a:ext>
              </a:extLst>
            </p:cNvPr>
            <p:cNvGrpSpPr/>
            <p:nvPr/>
          </p:nvGrpSpPr>
          <p:grpSpPr>
            <a:xfrm>
              <a:off x="1398903" y="2373418"/>
              <a:ext cx="408282" cy="351966"/>
              <a:chOff x="450324" y="2128945"/>
              <a:chExt cx="889526" cy="766832"/>
            </a:xfrm>
          </p:grpSpPr>
          <p:sp>
            <p:nvSpPr>
              <p:cNvPr id="86" name="육각형 85">
                <a:extLst>
                  <a:ext uri="{FF2B5EF4-FFF2-40B4-BE49-F238E27FC236}">
                    <a16:creationId xmlns:a16="http://schemas.microsoft.com/office/drawing/2014/main" id="{F6936F92-A6DE-5ACE-9B7A-91588D13D8D9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맑은 고딕"/>
                  <a:ea typeface="맑은 고딕"/>
                </a:endParaRPr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3A2FA4EF-8448-1B99-E95A-6C8D85E801EB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>
                  <a:latin typeface="맑은 고딕"/>
                  <a:ea typeface="맑은 고딕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CFB97A8-0377-4583-43C1-B930793AB1B7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/>
                    <a:ea typeface="맑은 고딕"/>
                    <a:cs typeface="Pretendard SemiBold" panose="02000703000000020004" pitchFamily="2" charset="-127"/>
                  </a:rPr>
                  <a:t>1</a:t>
                </a:r>
                <a:endParaRPr lang="ko-KR" altLang="en-US" sz="12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/>
                  <a:ea typeface="맑은 고딕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D316C95-1060-3E2B-12CF-65A95B12E668}"/>
                </a:ext>
              </a:extLst>
            </p:cNvPr>
            <p:cNvSpPr txBox="1"/>
            <p:nvPr/>
          </p:nvSpPr>
          <p:spPr>
            <a:xfrm>
              <a:off x="501797" y="4453027"/>
              <a:ext cx="2122307" cy="10907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/>
                  <a:ea typeface="맑은 고딕"/>
                </a:rPr>
                <a:t>공공 교통사고 데이터를 기반으로</a:t>
              </a:r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/>
                  <a:ea typeface="맑은 고딕"/>
                </a:rPr>
                <a:t>,</a:t>
              </a:r>
              <a:r>
                <a:rPr lang="ko-KR" altLang="en-US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/>
                  <a:ea typeface="맑은 고딕"/>
                </a:rPr>
                <a:t>실제 사고 발생 패턴을 시각화</a:t>
              </a:r>
              <a:r>
                <a:rPr lang="ko-KR" altLang="en-US" sz="12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/>
                  <a:ea typeface="맑은 고딕"/>
                </a:rPr>
                <a:t>하고</a:t>
              </a:r>
              <a:r>
                <a:rPr lang="en-US" altLang="ko-KR" sz="12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/>
                  <a:ea typeface="맑은 고딕"/>
                </a:rPr>
                <a:t>, </a:t>
              </a:r>
              <a:r>
                <a:rPr lang="ko-KR" altLang="en-US" sz="12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/>
                  <a:ea typeface="맑은 고딕"/>
                </a:rPr>
                <a:t>반복적으로 발생하는 지역 및 시간대를 식별</a:t>
              </a:r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/>
                  <a:ea typeface="맑은 고딕"/>
                </a:rPr>
                <a:t> </a:t>
              </a: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311B0875-3DFC-7826-A161-D12F6A206631}"/>
                </a:ext>
              </a:extLst>
            </p:cNvPr>
            <p:cNvCxnSpPr>
              <a:cxnSpLocks/>
            </p:cNvCxnSpPr>
            <p:nvPr/>
          </p:nvCxnSpPr>
          <p:spPr>
            <a:xfrm>
              <a:off x="1458728" y="4260129"/>
              <a:ext cx="208445" cy="0"/>
            </a:xfrm>
            <a:prstGeom prst="line">
              <a:avLst/>
            </a:prstGeom>
            <a:ln w="19050">
              <a:solidFill>
                <a:srgbClr val="337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77EFC602-0655-EA65-32C1-E8D5294AECFB}"/>
              </a:ext>
            </a:extLst>
          </p:cNvPr>
          <p:cNvGrpSpPr/>
          <p:nvPr/>
        </p:nvGrpSpPr>
        <p:grpSpPr>
          <a:xfrm>
            <a:off x="2774271" y="2373418"/>
            <a:ext cx="2122307" cy="3803725"/>
            <a:chOff x="2784169" y="2373418"/>
            <a:chExt cx="2122307" cy="3803725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B865315C-A3ED-823F-9D27-0B0DB41EC7B2}"/>
                </a:ext>
              </a:extLst>
            </p:cNvPr>
            <p:cNvGrpSpPr/>
            <p:nvPr/>
          </p:nvGrpSpPr>
          <p:grpSpPr>
            <a:xfrm>
              <a:off x="2784169" y="2567441"/>
              <a:ext cx="2122307" cy="3609702"/>
              <a:chOff x="2815881" y="2567441"/>
              <a:chExt cx="2122307" cy="3609702"/>
            </a:xfrm>
            <a:effectLst/>
          </p:grpSpPr>
          <p:sp>
            <p:nvSpPr>
              <p:cNvPr id="100" name="사각형: 둥근 위쪽 모서리 99">
                <a:extLst>
                  <a:ext uri="{FF2B5EF4-FFF2-40B4-BE49-F238E27FC236}">
                    <a16:creationId xmlns:a16="http://schemas.microsoft.com/office/drawing/2014/main" id="{BBADC5C0-E325-0E29-F1CB-2BBDC807F88A}"/>
                  </a:ext>
                </a:extLst>
              </p:cNvPr>
              <p:cNvSpPr/>
              <p:nvPr/>
            </p:nvSpPr>
            <p:spPr>
              <a:xfrm>
                <a:off x="2815881" y="2567441"/>
                <a:ext cx="2122307" cy="3609702"/>
              </a:xfrm>
              <a:prstGeom prst="round2SameRect">
                <a:avLst/>
              </a:prstGeom>
              <a:solidFill>
                <a:srgbClr val="FFFEFB"/>
              </a:solidFill>
              <a:ln>
                <a:noFill/>
              </a:ln>
              <a:effectLst>
                <a:outerShdw blurRad="63500" sx="102000" sy="102000" algn="ctr" rotWithShape="0">
                  <a:srgbClr val="FFD85C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/>
                  <a:ea typeface="맑은 고딕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212270CE-CB89-13D3-2499-5C569A88DAEE}"/>
                  </a:ext>
                </a:extLst>
              </p:cNvPr>
              <p:cNvSpPr/>
              <p:nvPr/>
            </p:nvSpPr>
            <p:spPr>
              <a:xfrm>
                <a:off x="2815882" y="6034088"/>
                <a:ext cx="2122306" cy="143055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/>
                  <a:ea typeface="맑은 고딕"/>
                </a:endParaRPr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27AD5890-AF29-E0F7-5DF1-9DF4B1625828}"/>
                </a:ext>
              </a:extLst>
            </p:cNvPr>
            <p:cNvGrpSpPr/>
            <p:nvPr/>
          </p:nvGrpSpPr>
          <p:grpSpPr>
            <a:xfrm>
              <a:off x="3688352" y="2373418"/>
              <a:ext cx="408282" cy="351966"/>
              <a:chOff x="450324" y="2128945"/>
              <a:chExt cx="889526" cy="766832"/>
            </a:xfrm>
          </p:grpSpPr>
          <p:sp>
            <p:nvSpPr>
              <p:cNvPr id="97" name="육각형 96">
                <a:extLst>
                  <a:ext uri="{FF2B5EF4-FFF2-40B4-BE49-F238E27FC236}">
                    <a16:creationId xmlns:a16="http://schemas.microsoft.com/office/drawing/2014/main" id="{8AD1C042-8D07-9E58-1A73-AFEE6C2785CC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FFD85C"/>
              </a:solidFill>
              <a:ln w="12700">
                <a:solidFill>
                  <a:srgbClr val="FFD8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맑은 고딕"/>
                  <a:ea typeface="맑은 고딕"/>
                </a:endParaRPr>
              </a:p>
            </p:txBody>
          </p:sp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id="{5C50914A-ADE3-6AA2-6754-C3EFBEB768D9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34000"/>
                    </a:schemeClr>
                  </a:gs>
                  <a:gs pos="0">
                    <a:srgbClr val="FFD85C">
                      <a:alpha val="39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>
                  <a:latin typeface="맑은 고딕"/>
                  <a:ea typeface="맑은 고딕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A1A6F98-920F-FD16-1543-468789EEEDEF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/>
                    <a:ea typeface="맑은 고딕"/>
                    <a:cs typeface="Pretendard SemiBold" panose="02000703000000020004" pitchFamily="2" charset="-127"/>
                  </a:rPr>
                  <a:t>2</a:t>
                </a:r>
                <a:endParaRPr lang="ko-KR" altLang="en-US" sz="12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/>
                  <a:ea typeface="맑은 고딕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86D7F53-B19B-7B51-63AC-E8DAEA19E2B8}"/>
                </a:ext>
              </a:extLst>
            </p:cNvPr>
            <p:cNvSpPr txBox="1"/>
            <p:nvPr/>
          </p:nvSpPr>
          <p:spPr>
            <a:xfrm>
              <a:off x="2993202" y="3060042"/>
              <a:ext cx="1704241" cy="70827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9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Malgun Gothic"/>
                  <a:ea typeface="Malgun Gothic"/>
                  <a:cs typeface="맑은 고딕 Semilight"/>
                </a:rPr>
                <a:t>프로젝트</a:t>
              </a:r>
              <a:endParaRPr lang="en-US" altLang="ko-KR" sz="1900" b="1">
                <a:ln>
                  <a:solidFill>
                    <a:srgbClr val="1871CA">
                      <a:shade val="15000"/>
                      <a:alpha val="0"/>
                    </a:srgbClr>
                  </a:solidFill>
                </a:ln>
                <a:solidFill>
                  <a:srgbClr val="FFC000"/>
                </a:solidFill>
                <a:latin typeface="Malgun Gothic"/>
                <a:ea typeface="Malgun Gothic"/>
                <a:cs typeface="맑은 고딕 Semilight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sz="19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Malgun Gothic"/>
                  <a:ea typeface="Malgun Gothic"/>
                  <a:cs typeface="맑은 고딕 Semilight"/>
                </a:rPr>
                <a:t>내용</a:t>
              </a:r>
              <a:r>
                <a:rPr lang="en-US" altLang="ko-KR" sz="19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Malgun Gothic"/>
                  <a:ea typeface="맑은 고딕 Semilight"/>
                  <a:cs typeface="맑은 고딕 Semilight"/>
                </a:rPr>
                <a:t> </a:t>
              </a:r>
              <a:endParaRPr lang="en-US" altLang="ko-KR" sz="1900" b="1">
                <a:ln>
                  <a:solidFill>
                    <a:srgbClr val="1871CA">
                      <a:shade val="15000"/>
                      <a:alpha val="0"/>
                    </a:srgbClr>
                  </a:solidFill>
                </a:ln>
                <a:solidFill>
                  <a:srgbClr val="FFC000"/>
                </a:solidFill>
                <a:latin typeface="Malgun Gothic"/>
                <a:ea typeface="맑은 고딕 Semilight"/>
                <a:cs typeface="맑은 고딕 Semilight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5EAF9AB-4D7C-5465-0AF3-CD762D73A6DD}"/>
                </a:ext>
              </a:extLst>
            </p:cNvPr>
            <p:cNvSpPr txBox="1"/>
            <p:nvPr/>
          </p:nvSpPr>
          <p:spPr>
            <a:xfrm>
              <a:off x="2784169" y="4453027"/>
              <a:ext cx="2122307" cy="8876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/>
                  <a:ea typeface="맑은 고딕"/>
                </a:rPr>
                <a:t>서울시 교통사고 공공데이터를 수집</a:t>
              </a:r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/>
                  <a:ea typeface="맑은 고딕"/>
                </a:rPr>
                <a:t>·</a:t>
              </a:r>
              <a:r>
                <a:rPr lang="ko-KR" altLang="en-US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/>
                  <a:ea typeface="맑은 고딕"/>
                </a:rPr>
                <a:t>정제</a:t>
              </a:r>
              <a:r>
                <a:rPr lang="ko-KR" altLang="en-US" sz="12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/>
                  <a:ea typeface="맑은 고딕"/>
                </a:rPr>
                <a:t>하고</a:t>
              </a:r>
              <a:r>
                <a:rPr lang="en-US" altLang="ko-KR" sz="12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/>
                  <a:ea typeface="맑은 고딕"/>
                </a:rPr>
                <a:t>,</a:t>
              </a:r>
              <a:r>
                <a:rPr lang="ko-KR" altLang="en-US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/>
                  <a:ea typeface="맑은 고딕"/>
                </a:rPr>
                <a:t>사고 유형</a:t>
              </a:r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/>
                  <a:ea typeface="맑은 고딕"/>
                </a:rPr>
                <a:t>, </a:t>
              </a:r>
              <a:r>
                <a:rPr lang="ko-KR" altLang="en-US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/>
                  <a:ea typeface="맑은 고딕"/>
                </a:rPr>
                <a:t>시간대</a:t>
              </a:r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/>
                  <a:ea typeface="맑은 고딕"/>
                </a:rPr>
                <a:t>, </a:t>
              </a:r>
              <a:r>
                <a:rPr lang="ko-KR" altLang="en-US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/>
                  <a:ea typeface="맑은 고딕"/>
                </a:rPr>
                <a:t>지역별 패턴을 분석</a:t>
              </a:r>
              <a:endParaRPr lang="en-US" altLang="ko-KR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/>
                <a:ea typeface="맑은 고딕"/>
              </a:endParaRPr>
            </a:p>
          </p:txBody>
        </p: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73245428-5F16-23A3-826B-B1AC2BF87895}"/>
                </a:ext>
              </a:extLst>
            </p:cNvPr>
            <p:cNvCxnSpPr>
              <a:cxnSpLocks/>
            </p:cNvCxnSpPr>
            <p:nvPr/>
          </p:nvCxnSpPr>
          <p:spPr>
            <a:xfrm>
              <a:off x="3741100" y="4260129"/>
              <a:ext cx="208445" cy="0"/>
            </a:xfrm>
            <a:prstGeom prst="line">
              <a:avLst/>
            </a:prstGeom>
            <a:ln w="19050">
              <a:solidFill>
                <a:srgbClr val="FFD8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214E4F1-BB37-F167-4210-26A757521B0C}"/>
              </a:ext>
            </a:extLst>
          </p:cNvPr>
          <p:cNvGrpSpPr/>
          <p:nvPr/>
        </p:nvGrpSpPr>
        <p:grpSpPr>
          <a:xfrm>
            <a:off x="5056642" y="2373418"/>
            <a:ext cx="2122307" cy="3803725"/>
            <a:chOff x="5066540" y="2373418"/>
            <a:chExt cx="2122307" cy="3803725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78A4A06D-5101-B6C5-2F44-97F7FFB0E367}"/>
                </a:ext>
              </a:extLst>
            </p:cNvPr>
            <p:cNvGrpSpPr/>
            <p:nvPr/>
          </p:nvGrpSpPr>
          <p:grpSpPr>
            <a:xfrm>
              <a:off x="5066540" y="2567441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111" name="사각형: 둥근 위쪽 모서리 110">
                <a:extLst>
                  <a:ext uri="{FF2B5EF4-FFF2-40B4-BE49-F238E27FC236}">
                    <a16:creationId xmlns:a16="http://schemas.microsoft.com/office/drawing/2014/main" id="{F72DAD37-8C9C-A1D9-B260-16DAC4007425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/>
                  <a:ea typeface="맑은 고딕"/>
                </a:endParaRPr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FE7EC4F7-D4F8-F4A3-01C4-3E8C7714799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/>
                  <a:ea typeface="맑은 고딕"/>
                </a:endParaRP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B410AAFA-ABAB-A573-8432-15C5B3A0C32F}"/>
                </a:ext>
              </a:extLst>
            </p:cNvPr>
            <p:cNvGrpSpPr/>
            <p:nvPr/>
          </p:nvGrpSpPr>
          <p:grpSpPr>
            <a:xfrm>
              <a:off x="5923552" y="2373418"/>
              <a:ext cx="408282" cy="351966"/>
              <a:chOff x="450324" y="2128945"/>
              <a:chExt cx="889526" cy="766832"/>
            </a:xfrm>
          </p:grpSpPr>
          <p:sp>
            <p:nvSpPr>
              <p:cNvPr id="108" name="육각형 107">
                <a:extLst>
                  <a:ext uri="{FF2B5EF4-FFF2-40B4-BE49-F238E27FC236}">
                    <a16:creationId xmlns:a16="http://schemas.microsoft.com/office/drawing/2014/main" id="{AE51D1FE-03C0-C049-C523-94B45875B5B1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맑은 고딕"/>
                  <a:ea typeface="맑은 고딕"/>
                </a:endParaRPr>
              </a:p>
            </p:txBody>
          </p:sp>
          <p:sp>
            <p:nvSpPr>
              <p:cNvPr id="109" name="자유형: 도형 108">
                <a:extLst>
                  <a:ext uri="{FF2B5EF4-FFF2-40B4-BE49-F238E27FC236}">
                    <a16:creationId xmlns:a16="http://schemas.microsoft.com/office/drawing/2014/main" id="{364AFCE3-9443-9AA3-E7F4-393D5C3EC046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>
                  <a:latin typeface="맑은 고딕"/>
                  <a:ea typeface="맑은 고딕"/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6BB7FA7-4265-9252-35CB-18E831EA9EE9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/>
                    <a:ea typeface="맑은 고딕"/>
                    <a:cs typeface="Pretendard SemiBold" panose="02000703000000020004" pitchFamily="2" charset="-127"/>
                  </a:rPr>
                  <a:t>3</a:t>
                </a:r>
                <a:endParaRPr lang="ko-KR" altLang="en-US" sz="12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/>
                  <a:ea typeface="맑은 고딕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289313C-4C2B-5EE0-C9F0-90127689E2F1}"/>
                </a:ext>
              </a:extLst>
            </p:cNvPr>
            <p:cNvSpPr txBox="1"/>
            <p:nvPr/>
          </p:nvSpPr>
          <p:spPr>
            <a:xfrm>
              <a:off x="5275573" y="3060042"/>
              <a:ext cx="1704241" cy="67589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Malgun Gothic"/>
                  <a:ea typeface="Malgun Gothic"/>
                </a:rPr>
                <a:t>인프라 및 기술 스택</a:t>
              </a:r>
              <a:endParaRPr lang="en-US" altLang="ko-KR" b="1">
                <a:ln>
                  <a:solidFill>
                    <a:srgbClr val="1871CA">
                      <a:shade val="15000"/>
                      <a:alpha val="0"/>
                    </a:srgbClr>
                  </a:solidFill>
                </a:ln>
                <a:solidFill>
                  <a:srgbClr val="3378C8"/>
                </a:solidFill>
                <a:latin typeface="Malgun Gothic"/>
                <a:ea typeface="Malgun Gothic"/>
              </a:endParaRPr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F374B2A9-7830-9D16-5469-6D770935621E}"/>
                </a:ext>
              </a:extLst>
            </p:cNvPr>
            <p:cNvCxnSpPr>
              <a:cxnSpLocks/>
            </p:cNvCxnSpPr>
            <p:nvPr/>
          </p:nvCxnSpPr>
          <p:spPr>
            <a:xfrm>
              <a:off x="6021203" y="4260129"/>
              <a:ext cx="208445" cy="0"/>
            </a:xfrm>
            <a:prstGeom prst="line">
              <a:avLst/>
            </a:prstGeom>
            <a:ln w="19050">
              <a:solidFill>
                <a:srgbClr val="337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1A784CCE-E54B-C0F2-3979-277593F62A92}"/>
              </a:ext>
            </a:extLst>
          </p:cNvPr>
          <p:cNvGrpSpPr/>
          <p:nvPr/>
        </p:nvGrpSpPr>
        <p:grpSpPr>
          <a:xfrm>
            <a:off x="9616850" y="2373418"/>
            <a:ext cx="2126842" cy="3803725"/>
            <a:chOff x="9626748" y="2373418"/>
            <a:chExt cx="2126842" cy="3803725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9A6EBD5C-A4FC-1FDE-C45A-C129D11A7773}"/>
                </a:ext>
              </a:extLst>
            </p:cNvPr>
            <p:cNvGrpSpPr/>
            <p:nvPr/>
          </p:nvGrpSpPr>
          <p:grpSpPr>
            <a:xfrm>
              <a:off x="9631283" y="2567441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122" name="사각형: 둥근 위쪽 모서리 121">
                <a:extLst>
                  <a:ext uri="{FF2B5EF4-FFF2-40B4-BE49-F238E27FC236}">
                    <a16:creationId xmlns:a16="http://schemas.microsoft.com/office/drawing/2014/main" id="{9F1D2BA5-A67E-8CA8-68CC-CC5DD3253E8D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/>
                  <a:ea typeface="맑은 고딕"/>
                </a:endParaRP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E43722B3-BD0E-2ECA-6689-6A2C0563E3C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/>
                  <a:ea typeface="맑은 고딕"/>
                </a:endParaRPr>
              </a:p>
            </p:txBody>
          </p: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C64B61DA-1255-6FB8-B1A7-48CDA752882F}"/>
                </a:ext>
              </a:extLst>
            </p:cNvPr>
            <p:cNvGrpSpPr/>
            <p:nvPr/>
          </p:nvGrpSpPr>
          <p:grpSpPr>
            <a:xfrm>
              <a:off x="10488295" y="2373418"/>
              <a:ext cx="408282" cy="351966"/>
              <a:chOff x="450324" y="2128945"/>
              <a:chExt cx="889526" cy="766832"/>
            </a:xfrm>
          </p:grpSpPr>
          <p:sp>
            <p:nvSpPr>
              <p:cNvPr id="119" name="육각형 118">
                <a:extLst>
                  <a:ext uri="{FF2B5EF4-FFF2-40B4-BE49-F238E27FC236}">
                    <a16:creationId xmlns:a16="http://schemas.microsoft.com/office/drawing/2014/main" id="{0F2F5C11-84D6-40F6-58B4-4FE0F40AE182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맑은 고딕"/>
                  <a:ea typeface="맑은 고딕"/>
                </a:endParaRPr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2446D4A2-DACF-C677-5F03-56CE8A2EFC79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>
                  <a:latin typeface="맑은 고딕"/>
                  <a:ea typeface="맑은 고딕"/>
                </a:endParaRP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19A7F1C-BDCB-C77C-081D-155B7A2BD92B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/>
                    <a:ea typeface="맑은 고딕"/>
                    <a:cs typeface="Pretendard SemiBold" panose="02000703000000020004" pitchFamily="2" charset="-127"/>
                  </a:rPr>
                  <a:t>5</a:t>
                </a:r>
                <a:endParaRPr lang="ko-KR" altLang="en-US" sz="12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/>
                  <a:ea typeface="맑은 고딕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6350446-6771-1509-1C33-D986D90321A6}"/>
                </a:ext>
              </a:extLst>
            </p:cNvPr>
            <p:cNvSpPr txBox="1"/>
            <p:nvPr/>
          </p:nvSpPr>
          <p:spPr>
            <a:xfrm>
              <a:off x="9833059" y="3060042"/>
              <a:ext cx="1704241" cy="67589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Malgun Gothic"/>
                  <a:ea typeface="Malgun Gothic"/>
                </a:rPr>
                <a:t>프로젝트</a:t>
              </a:r>
              <a:endParaRPr lang="en-US" altLang="ko-KR" b="1">
                <a:ln>
                  <a:solidFill>
                    <a:srgbClr val="1871CA">
                      <a:shade val="15000"/>
                      <a:alpha val="0"/>
                    </a:srgbClr>
                  </a:solidFill>
                </a:ln>
                <a:solidFill>
                  <a:srgbClr val="3378C8"/>
                </a:solidFill>
                <a:latin typeface="Malgun Gothic"/>
                <a:ea typeface="Malgun Gothic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Malgun Gothic"/>
                  <a:ea typeface="Malgun Gothic"/>
                </a:rPr>
                <a:t>목적</a:t>
              </a:r>
              <a:endParaRPr lang="ko-KR" altLang="en-US" b="1">
                <a:ln>
                  <a:solidFill>
                    <a:srgbClr val="1871CA">
                      <a:shade val="15000"/>
                      <a:alpha val="0"/>
                    </a:srgbClr>
                  </a:solidFill>
                </a:ln>
                <a:solidFill>
                  <a:srgbClr val="3378C8"/>
                </a:solidFill>
                <a:latin typeface="Malgun Gothic"/>
                <a:ea typeface="Malgun Gothic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D87F30DB-0C46-D738-9EDC-BA98CB38FF11}"/>
                </a:ext>
              </a:extLst>
            </p:cNvPr>
            <p:cNvSpPr txBox="1"/>
            <p:nvPr/>
          </p:nvSpPr>
          <p:spPr>
            <a:xfrm>
              <a:off x="9626748" y="4453027"/>
              <a:ext cx="2122307" cy="10907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/>
                  <a:ea typeface="맑은 고딕"/>
                </a:rPr>
                <a:t>팀원 모두가 함께 </a:t>
              </a:r>
              <a:r>
                <a:rPr lang="ko-KR" altLang="en-US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/>
                  <a:ea typeface="맑은 고딕"/>
                </a:rPr>
                <a:t>실무에 가까운 데이터 파이프라인을 구축</a:t>
              </a:r>
              <a:r>
                <a:rPr lang="ko-KR" altLang="en-US" sz="12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/>
                  <a:ea typeface="맑은 고딕"/>
                </a:rPr>
                <a:t>하며 </a:t>
              </a:r>
              <a:r>
                <a:rPr lang="en-US" altLang="ko-KR" sz="12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/>
                  <a:ea typeface="맑은 고딕"/>
                </a:rPr>
                <a:t>Python, SQL, Power BI, Databricks</a:t>
              </a:r>
              <a:r>
                <a:rPr lang="ko-KR" altLang="en-US" sz="12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/>
                  <a:ea typeface="맑은 고딕"/>
                </a:rPr>
                <a:t>에 대한 </a:t>
              </a:r>
              <a:r>
                <a:rPr lang="ko-KR" altLang="en-US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/>
                  <a:ea typeface="맑은 고딕"/>
                </a:rPr>
                <a:t>실전 경험을 쌓는 것</a:t>
              </a:r>
              <a:endParaRPr lang="en-US" altLang="ko-KR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/>
                <a:ea typeface="맑은 고딕"/>
              </a:endParaRPr>
            </a:p>
          </p:txBody>
        </p: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FC2AFA84-BAD4-C827-E0E3-CE251C052D01}"/>
                </a:ext>
              </a:extLst>
            </p:cNvPr>
            <p:cNvCxnSpPr>
              <a:cxnSpLocks/>
            </p:cNvCxnSpPr>
            <p:nvPr/>
          </p:nvCxnSpPr>
          <p:spPr>
            <a:xfrm>
              <a:off x="10583679" y="4260129"/>
              <a:ext cx="208445" cy="0"/>
            </a:xfrm>
            <a:prstGeom prst="line">
              <a:avLst/>
            </a:prstGeom>
            <a:ln w="19050">
              <a:solidFill>
                <a:srgbClr val="337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4" name="Picture 10" descr="Python (programming language) - Wikipedia">
            <a:extLst>
              <a:ext uri="{FF2B5EF4-FFF2-40B4-BE49-F238E27FC236}">
                <a16:creationId xmlns:a16="http://schemas.microsoft.com/office/drawing/2014/main" id="{6AAA422F-9D12-6893-582C-90A433798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545" y="4395778"/>
            <a:ext cx="407973" cy="4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Online PySpark IDE for Real-Time Interviews - CodeInterview">
            <a:extLst>
              <a:ext uri="{FF2B5EF4-FFF2-40B4-BE49-F238E27FC236}">
                <a16:creationId xmlns:a16="http://schemas.microsoft.com/office/drawing/2014/main" id="{CACEB285-7F1B-4E37-7ECE-23CD9D970E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661" y="4994050"/>
            <a:ext cx="823585" cy="41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atabricks – Wikipédia, a enciclopédia livre">
            <a:extLst>
              <a:ext uri="{FF2B5EF4-FFF2-40B4-BE49-F238E27FC236}">
                <a16:creationId xmlns:a16="http://schemas.microsoft.com/office/drawing/2014/main" id="{AA343CE3-2DE7-2FD9-5ED3-E1631C3D1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215" y="4634443"/>
            <a:ext cx="849948" cy="44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roject Jupyter - Wikipedia">
            <a:extLst>
              <a:ext uri="{FF2B5EF4-FFF2-40B4-BE49-F238E27FC236}">
                <a16:creationId xmlns:a16="http://schemas.microsoft.com/office/drawing/2014/main" id="{FE5AF7E4-8467-76D2-453F-70E797274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782" y="5472501"/>
            <a:ext cx="363529" cy="42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Microsoft Teams - Wikipedia">
            <a:extLst>
              <a:ext uri="{FF2B5EF4-FFF2-40B4-BE49-F238E27FC236}">
                <a16:creationId xmlns:a16="http://schemas.microsoft.com/office/drawing/2014/main" id="{756B2DFC-451E-3EBD-E88D-503F53ADC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627" y="5503675"/>
            <a:ext cx="375606" cy="34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AWS Marketplace: DBeaver Corporation">
            <a:extLst>
              <a:ext uri="{FF2B5EF4-FFF2-40B4-BE49-F238E27FC236}">
                <a16:creationId xmlns:a16="http://schemas.microsoft.com/office/drawing/2014/main" id="{104F60A7-2547-6097-D2F6-CA7DBF5A5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551" y="5115182"/>
            <a:ext cx="796776" cy="25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Postgresql plain wordmark logo - Social media &amp; Logos Icons">
            <a:extLst>
              <a:ext uri="{FF2B5EF4-FFF2-40B4-BE49-F238E27FC236}">
                <a16:creationId xmlns:a16="http://schemas.microsoft.com/office/drawing/2014/main" id="{1FB9D0B7-1C9A-FAF5-D457-33975AEB1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631" y="4354108"/>
            <a:ext cx="531115" cy="531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7B315AE-C2E6-39DB-B022-AFF32B2A5D6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503" y="5453976"/>
            <a:ext cx="416372" cy="4163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C22DB9-3007-9253-2191-782CA5859883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 l="-1" r="50484"/>
          <a:stretch>
            <a:fillRect/>
          </a:stretch>
        </p:blipFill>
        <p:spPr>
          <a:xfrm>
            <a:off x="7877121" y="4416562"/>
            <a:ext cx="1048131" cy="1539882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4001C5F-EE5A-9969-55E7-47D025AEBDB3}"/>
              </a:ext>
            </a:extLst>
          </p:cNvPr>
          <p:cNvCxnSpPr>
            <a:cxnSpLocks/>
          </p:cNvCxnSpPr>
          <p:nvPr/>
        </p:nvCxnSpPr>
        <p:spPr>
          <a:xfrm>
            <a:off x="8295944" y="4275280"/>
            <a:ext cx="208445" cy="0"/>
          </a:xfrm>
          <a:prstGeom prst="line">
            <a:avLst/>
          </a:prstGeom>
          <a:ln w="19050">
            <a:solidFill>
              <a:srgbClr val="FFD8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215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그래픽 190">
            <a:extLst>
              <a:ext uri="{FF2B5EF4-FFF2-40B4-BE49-F238E27FC236}">
                <a16:creationId xmlns:a16="http://schemas.microsoft.com/office/drawing/2014/main" id="{B5967736-A99C-BBBF-FEBF-FDFE9F35E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3D39D92-E66A-0690-755F-95170021E213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프로젝트 팀 구성 및 역할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lIns="91440" tIns="0" rIns="91440" bIns="0" anchor="t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/>
                  <a:ea typeface="맑은 고딕"/>
                </a:rPr>
                <a:t>01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/>
                <a:ea typeface="맑은 고딕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247BE64-85B5-7C04-D551-43D7EA2D00D1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모든 팀원이 </a:t>
              </a:r>
              <a:r>
                <a:rPr lang="ko-KR" altLang="en-US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/>
                  <a:ea typeface="맑은 고딕"/>
                </a:rPr>
                <a:t>주도적으로 실무에 가까운 데이터 파이프라인을 구축하며 실전 경험</a:t>
              </a:r>
              <a:r>
                <a:rPr lang="ko-KR" altLang="en-US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한다</a:t>
              </a:r>
              <a:r>
                <a:rPr lang="en-US" altLang="ko-KR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.</a:t>
              </a:r>
              <a:r>
                <a:rPr lang="ko-KR" altLang="en-US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 </a:t>
              </a:r>
              <a:endParaRPr lang="en-US" altLang="ko-KR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>
                <a:latin typeface="맑은 고딕"/>
                <a:ea typeface="맑은 고딕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132" name="그래픽 131">
            <a:extLst>
              <a:ext uri="{FF2B5EF4-FFF2-40B4-BE49-F238E27FC236}">
                <a16:creationId xmlns:a16="http://schemas.microsoft.com/office/drawing/2014/main" id="{B20C9C05-3F32-E0E6-6FA1-5DC1D8FDD4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1165700">
            <a:off x="8621099" y="4762217"/>
            <a:ext cx="3710393" cy="1869483"/>
          </a:xfrm>
          <a:prstGeom prst="rect">
            <a:avLst/>
          </a:prstGeom>
        </p:spPr>
      </p:pic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A01872FF-161C-69D3-F8F9-899739FC663C}"/>
              </a:ext>
            </a:extLst>
          </p:cNvPr>
          <p:cNvSpPr/>
          <p:nvPr/>
        </p:nvSpPr>
        <p:spPr>
          <a:xfrm flipH="1">
            <a:off x="10498987" y="5013787"/>
            <a:ext cx="1693012" cy="1372939"/>
          </a:xfrm>
          <a:prstGeom prst="rtTriangl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  <p:pic>
        <p:nvPicPr>
          <p:cNvPr id="190" name="그래픽 189">
            <a:extLst>
              <a:ext uri="{FF2B5EF4-FFF2-40B4-BE49-F238E27FC236}">
                <a16:creationId xmlns:a16="http://schemas.microsoft.com/office/drawing/2014/main" id="{57C038B0-EFA2-D18E-D333-33AA86AB74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11885508" y="5114964"/>
            <a:ext cx="49072" cy="49072"/>
          </a:xfrm>
          <a:prstGeom prst="rect">
            <a:avLst/>
          </a:prstGeom>
        </p:spPr>
      </p:pic>
      <p:pic>
        <p:nvPicPr>
          <p:cNvPr id="99" name="그래픽 98">
            <a:extLst>
              <a:ext uri="{FF2B5EF4-FFF2-40B4-BE49-F238E27FC236}">
                <a16:creationId xmlns:a16="http://schemas.microsoft.com/office/drawing/2014/main" id="{5B63BFCA-250A-8794-3EEE-3E4B309735E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sp>
        <p:nvSpPr>
          <p:cNvPr id="249" name="Shape">
            <a:extLst>
              <a:ext uri="{FF2B5EF4-FFF2-40B4-BE49-F238E27FC236}">
                <a16:creationId xmlns:a16="http://schemas.microsoft.com/office/drawing/2014/main" id="{EFF123DC-EF73-60BA-2410-22B4A6AD7944}"/>
              </a:ext>
            </a:extLst>
          </p:cNvPr>
          <p:cNvSpPr/>
          <p:nvPr/>
        </p:nvSpPr>
        <p:spPr>
          <a:xfrm>
            <a:off x="2146744" y="2048045"/>
            <a:ext cx="3826866" cy="44836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1" h="19678" extrusionOk="0">
                <a:moveTo>
                  <a:pt x="20431" y="2882"/>
                </a:moveTo>
                <a:lnTo>
                  <a:pt x="20431" y="2882"/>
                </a:lnTo>
                <a:cubicBezTo>
                  <a:pt x="15756" y="-961"/>
                  <a:pt x="8182" y="-961"/>
                  <a:pt x="3506" y="2882"/>
                </a:cubicBezTo>
                <a:lnTo>
                  <a:pt x="3506" y="2882"/>
                </a:lnTo>
                <a:cubicBezTo>
                  <a:pt x="-1169" y="6726"/>
                  <a:pt x="-1169" y="12952"/>
                  <a:pt x="3506" y="16796"/>
                </a:cubicBezTo>
                <a:lnTo>
                  <a:pt x="3506" y="16796"/>
                </a:lnTo>
                <a:cubicBezTo>
                  <a:pt x="8182" y="20639"/>
                  <a:pt x="15756" y="20639"/>
                  <a:pt x="20431" y="16796"/>
                </a:cubicBezTo>
                <a:lnTo>
                  <a:pt x="20431" y="16796"/>
                </a:lnTo>
                <a:lnTo>
                  <a:pt x="14436" y="11867"/>
                </a:lnTo>
                <a:cubicBezTo>
                  <a:pt x="13073" y="10747"/>
                  <a:pt x="13073" y="8931"/>
                  <a:pt x="14436" y="7811"/>
                </a:cubicBezTo>
                <a:lnTo>
                  <a:pt x="20431" y="2882"/>
                </a:lnTo>
                <a:close/>
              </a:path>
            </a:pathLst>
          </a:custGeom>
          <a:solidFill>
            <a:srgbClr val="FFD85C"/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 sz="2800" b="1"/>
          </a:p>
        </p:txBody>
      </p:sp>
      <p:sp>
        <p:nvSpPr>
          <p:cNvPr id="250" name="Shape">
            <a:extLst>
              <a:ext uri="{FF2B5EF4-FFF2-40B4-BE49-F238E27FC236}">
                <a16:creationId xmlns:a16="http://schemas.microsoft.com/office/drawing/2014/main" id="{EE4CA41C-0722-38CA-7CCD-BD80210CF4BD}"/>
              </a:ext>
            </a:extLst>
          </p:cNvPr>
          <p:cNvSpPr/>
          <p:nvPr/>
        </p:nvSpPr>
        <p:spPr>
          <a:xfrm>
            <a:off x="6218392" y="2048045"/>
            <a:ext cx="3826866" cy="44836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1" h="19678" extrusionOk="0">
                <a:moveTo>
                  <a:pt x="16925" y="2882"/>
                </a:moveTo>
                <a:lnTo>
                  <a:pt x="16925" y="2882"/>
                </a:lnTo>
                <a:cubicBezTo>
                  <a:pt x="12249" y="-961"/>
                  <a:pt x="4675" y="-961"/>
                  <a:pt x="0" y="2882"/>
                </a:cubicBezTo>
                <a:lnTo>
                  <a:pt x="0" y="2882"/>
                </a:lnTo>
                <a:lnTo>
                  <a:pt x="5995" y="7811"/>
                </a:lnTo>
                <a:cubicBezTo>
                  <a:pt x="7358" y="8931"/>
                  <a:pt x="7358" y="10747"/>
                  <a:pt x="5995" y="11867"/>
                </a:cubicBezTo>
                <a:lnTo>
                  <a:pt x="0" y="16796"/>
                </a:lnTo>
                <a:lnTo>
                  <a:pt x="0" y="16796"/>
                </a:lnTo>
                <a:cubicBezTo>
                  <a:pt x="4675" y="20639"/>
                  <a:pt x="12249" y="20639"/>
                  <a:pt x="16925" y="16796"/>
                </a:cubicBezTo>
                <a:lnTo>
                  <a:pt x="16925" y="16796"/>
                </a:lnTo>
                <a:cubicBezTo>
                  <a:pt x="21600" y="12952"/>
                  <a:pt x="21600" y="6726"/>
                  <a:pt x="16925" y="2882"/>
                </a:cubicBezTo>
                <a:close/>
              </a:path>
            </a:pathLst>
          </a:custGeom>
          <a:solidFill>
            <a:srgbClr val="3378C8"/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 sz="2800" b="1"/>
          </a:p>
        </p:txBody>
      </p:sp>
      <p:sp>
        <p:nvSpPr>
          <p:cNvPr id="251" name="Shape">
            <a:extLst>
              <a:ext uri="{FF2B5EF4-FFF2-40B4-BE49-F238E27FC236}">
                <a16:creationId xmlns:a16="http://schemas.microsoft.com/office/drawing/2014/main" id="{E2845D70-FC8D-280A-DE72-E6D606AF5571}"/>
              </a:ext>
            </a:extLst>
          </p:cNvPr>
          <p:cNvSpPr/>
          <p:nvPr/>
        </p:nvSpPr>
        <p:spPr>
          <a:xfrm>
            <a:off x="4820377" y="2805825"/>
            <a:ext cx="2551246" cy="2968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97" h="21600" extrusionOk="0">
                <a:moveTo>
                  <a:pt x="10398" y="0"/>
                </a:moveTo>
                <a:lnTo>
                  <a:pt x="1205" y="8207"/>
                </a:lnTo>
                <a:cubicBezTo>
                  <a:pt x="-402" y="9642"/>
                  <a:pt x="-402" y="11958"/>
                  <a:pt x="1205" y="13393"/>
                </a:cubicBezTo>
                <a:lnTo>
                  <a:pt x="10398" y="21600"/>
                </a:lnTo>
                <a:lnTo>
                  <a:pt x="19591" y="13393"/>
                </a:lnTo>
                <a:cubicBezTo>
                  <a:pt x="21198" y="11958"/>
                  <a:pt x="21198" y="9642"/>
                  <a:pt x="19591" y="8207"/>
                </a:cubicBezTo>
                <a:lnTo>
                  <a:pt x="10398" y="0"/>
                </a:lnTo>
                <a:close/>
              </a:path>
            </a:pathLst>
          </a:custGeom>
          <a:solidFill>
            <a:srgbClr val="063951"/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 sz="2800" b="1"/>
          </a:p>
        </p:txBody>
      </p:sp>
      <p:sp>
        <p:nvSpPr>
          <p:cNvPr id="253" name="TextBox 7">
            <a:extLst>
              <a:ext uri="{FF2B5EF4-FFF2-40B4-BE49-F238E27FC236}">
                <a16:creationId xmlns:a16="http://schemas.microsoft.com/office/drawing/2014/main" id="{FC761360-EE5B-8B7F-7369-ED7DDC73A399}"/>
              </a:ext>
            </a:extLst>
          </p:cNvPr>
          <p:cNvSpPr txBox="1"/>
          <p:nvPr/>
        </p:nvSpPr>
        <p:spPr>
          <a:xfrm>
            <a:off x="7612499" y="4975182"/>
            <a:ext cx="2618299" cy="4616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noProof="1">
                <a:solidFill>
                  <a:schemeClr val="bg2"/>
                </a:solidFill>
                <a:latin typeface="맑은 고딕"/>
                <a:ea typeface="맑은 고딕"/>
              </a:rPr>
              <a:t>데이터 시각화</a:t>
            </a:r>
            <a:endParaRPr lang="en-US" sz="2400" b="1" noProof="1">
              <a:solidFill>
                <a:schemeClr val="bg2"/>
              </a:solidFill>
              <a:latin typeface="맑은 고딕"/>
              <a:ea typeface="맑은 고딕"/>
            </a:endParaRPr>
          </a:p>
        </p:txBody>
      </p:sp>
      <p:sp>
        <p:nvSpPr>
          <p:cNvPr id="256" name="TextBox 13">
            <a:extLst>
              <a:ext uri="{FF2B5EF4-FFF2-40B4-BE49-F238E27FC236}">
                <a16:creationId xmlns:a16="http://schemas.microsoft.com/office/drawing/2014/main" id="{5A9FDCD3-E43C-DB10-7098-F9759C51D445}"/>
              </a:ext>
            </a:extLst>
          </p:cNvPr>
          <p:cNvSpPr txBox="1"/>
          <p:nvPr/>
        </p:nvSpPr>
        <p:spPr>
          <a:xfrm>
            <a:off x="1961204" y="4975181"/>
            <a:ext cx="2618298" cy="4616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2400" b="1" noProof="1">
                <a:solidFill>
                  <a:schemeClr val="tx1">
                    <a:lumMod val="90000"/>
                    <a:lumOff val="10000"/>
                  </a:schemeClr>
                </a:solidFill>
                <a:latin typeface="맑은 고딕"/>
                <a:ea typeface="맑은 고딕"/>
              </a:rPr>
              <a:t>데이터 수집</a:t>
            </a:r>
            <a:endParaRPr lang="en-US" sz="2400" b="1" noProof="1">
              <a:solidFill>
                <a:schemeClr val="tx1">
                  <a:lumMod val="90000"/>
                  <a:lumOff val="1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62" name="TextBox 20">
            <a:extLst>
              <a:ext uri="{FF2B5EF4-FFF2-40B4-BE49-F238E27FC236}">
                <a16:creationId xmlns:a16="http://schemas.microsoft.com/office/drawing/2014/main" id="{9A38C663-2BC0-141B-DBEA-708CC9C94397}"/>
              </a:ext>
            </a:extLst>
          </p:cNvPr>
          <p:cNvSpPr txBox="1"/>
          <p:nvPr/>
        </p:nvSpPr>
        <p:spPr>
          <a:xfrm>
            <a:off x="6992353" y="2476924"/>
            <a:ext cx="2618297" cy="461666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noProof="1">
                <a:solidFill>
                  <a:schemeClr val="bg2"/>
                </a:solidFill>
                <a:latin typeface="맑은 고딕"/>
                <a:ea typeface="맑은 고딕"/>
              </a:rPr>
              <a:t>데이터 정제</a:t>
            </a:r>
            <a:endParaRPr lang="en-US" sz="2400" b="1" noProof="1">
              <a:solidFill>
                <a:schemeClr val="bg2"/>
              </a:solidFill>
              <a:latin typeface="맑은 고딕"/>
              <a:ea typeface="맑은 고딕"/>
            </a:endParaRPr>
          </a:p>
        </p:txBody>
      </p:sp>
      <p:sp>
        <p:nvSpPr>
          <p:cNvPr id="265" name="TextBox 23">
            <a:extLst>
              <a:ext uri="{FF2B5EF4-FFF2-40B4-BE49-F238E27FC236}">
                <a16:creationId xmlns:a16="http://schemas.microsoft.com/office/drawing/2014/main" id="{8F7C3C6F-F5BC-F516-5DD5-C61CF1BECC94}"/>
              </a:ext>
            </a:extLst>
          </p:cNvPr>
          <p:cNvSpPr txBox="1"/>
          <p:nvPr/>
        </p:nvSpPr>
        <p:spPr>
          <a:xfrm>
            <a:off x="2622136" y="2476922"/>
            <a:ext cx="2618297" cy="4616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noProof="1">
                <a:solidFill>
                  <a:schemeClr val="tx1">
                    <a:lumMod val="90000"/>
                    <a:lumOff val="10000"/>
                  </a:schemeClr>
                </a:solidFill>
                <a:latin typeface="맑은 고딕"/>
                <a:ea typeface="맑은 고딕"/>
              </a:rPr>
              <a:t>인프라 구축</a:t>
            </a:r>
            <a:endParaRPr lang="en-US" sz="2400" b="1" noProof="1">
              <a:solidFill>
                <a:schemeClr val="tx1">
                  <a:lumMod val="90000"/>
                  <a:lumOff val="1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68" name="사각형: 둥근 모서리 267">
            <a:extLst>
              <a:ext uri="{FF2B5EF4-FFF2-40B4-BE49-F238E27FC236}">
                <a16:creationId xmlns:a16="http://schemas.microsoft.com/office/drawing/2014/main" id="{D83E77ED-B716-BF21-1A2B-D00DC91E0104}"/>
              </a:ext>
            </a:extLst>
          </p:cNvPr>
          <p:cNvSpPr/>
          <p:nvPr/>
        </p:nvSpPr>
        <p:spPr>
          <a:xfrm>
            <a:off x="7120096" y="5453775"/>
            <a:ext cx="3683991" cy="5878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Databricks</a:t>
            </a:r>
            <a:r>
              <a:rPr lang="ko-KR" altLang="en-US" sz="9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와 </a:t>
            </a:r>
            <a:r>
              <a:rPr lang="en-US" altLang="ko-KR" sz="9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Power BI</a:t>
            </a:r>
            <a:r>
              <a:rPr lang="ko-KR" altLang="en-US" sz="9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를 활용해 지도 기반 사고 분포</a:t>
            </a:r>
            <a:r>
              <a:rPr lang="en-US" altLang="ko-KR" sz="9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 </a:t>
            </a:r>
            <a:r>
              <a:rPr lang="ko-KR" altLang="en-US" sz="9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시간대별 사고 유형</a:t>
            </a:r>
            <a:r>
              <a:rPr lang="en-US" altLang="ko-KR" sz="9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sz="9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지역별 위험도 비교 등 다양한 시각화</a:t>
            </a:r>
          </a:p>
        </p:txBody>
      </p:sp>
      <p:sp>
        <p:nvSpPr>
          <p:cNvPr id="269" name="사각형: 둥근 모서리 268">
            <a:extLst>
              <a:ext uri="{FF2B5EF4-FFF2-40B4-BE49-F238E27FC236}">
                <a16:creationId xmlns:a16="http://schemas.microsoft.com/office/drawing/2014/main" id="{95C58F80-BD35-C817-F499-1A5C4D3C8520}"/>
              </a:ext>
            </a:extLst>
          </p:cNvPr>
          <p:cNvSpPr/>
          <p:nvPr/>
        </p:nvSpPr>
        <p:spPr>
          <a:xfrm>
            <a:off x="7239257" y="2947054"/>
            <a:ext cx="3683991" cy="5878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PostgreSQL, PySpark </a:t>
            </a:r>
            <a:r>
              <a:rPr lang="ko-KR" altLang="en-US" sz="9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및 </a:t>
            </a:r>
            <a:r>
              <a:rPr lang="en-US" altLang="ko-KR" sz="9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Pandas </a:t>
            </a:r>
            <a:r>
              <a:rPr lang="ko-KR" altLang="en-US" sz="9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기반 데이터 클렌징을 통해 결측값 처리</a:t>
            </a:r>
            <a:r>
              <a:rPr lang="en-US" altLang="ko-KR" sz="9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 </a:t>
            </a:r>
            <a:r>
              <a:rPr lang="ko-KR" altLang="en-US" sz="9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시간</a:t>
            </a:r>
            <a:r>
              <a:rPr lang="en-US" altLang="ko-KR" sz="9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·</a:t>
            </a:r>
            <a:r>
              <a:rPr lang="ko-KR" altLang="en-US" sz="9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지역 파생 컬럼 생성</a:t>
            </a:r>
            <a:r>
              <a:rPr lang="en-US" altLang="ko-KR" sz="9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 </a:t>
            </a:r>
            <a:r>
              <a:rPr lang="ko-KR" altLang="en-US" sz="9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사고유형 정규화 등을 수행</a:t>
            </a:r>
          </a:p>
        </p:txBody>
      </p:sp>
      <p:sp>
        <p:nvSpPr>
          <p:cNvPr id="273" name="사각형: 둥근 모서리 272">
            <a:extLst>
              <a:ext uri="{FF2B5EF4-FFF2-40B4-BE49-F238E27FC236}">
                <a16:creationId xmlns:a16="http://schemas.microsoft.com/office/drawing/2014/main" id="{4B385FFC-0DC4-B473-2066-FB8546149B38}"/>
              </a:ext>
            </a:extLst>
          </p:cNvPr>
          <p:cNvSpPr/>
          <p:nvPr/>
        </p:nvSpPr>
        <p:spPr>
          <a:xfrm>
            <a:off x="1387915" y="2947054"/>
            <a:ext cx="3683991" cy="587645"/>
          </a:xfrm>
          <a:prstGeom prst="roundRect">
            <a:avLst>
              <a:gd name="adj" fmla="val 50000"/>
            </a:avLst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b="1" noProof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Azure PostgreSQL </a:t>
            </a:r>
            <a:r>
              <a:rPr lang="ko-KR" altLang="en-US" sz="900" b="1" noProof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및 </a:t>
            </a:r>
            <a:r>
              <a:rPr lang="en-US" altLang="ko-KR" sz="900" b="1" noProof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Databricks </a:t>
            </a:r>
            <a:r>
              <a:rPr lang="ko-KR" altLang="en-US" sz="900" b="1" noProof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기반의 클라우드 환경을 활용하여 분석 인프라를 구성하였으며</a:t>
            </a:r>
            <a:r>
              <a:rPr lang="en-US" altLang="ko-KR" sz="900" b="1" noProof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sz="900" b="1" noProof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메달리온 아키텍처를 적용해 데이터 계층별 분산 저장을 구현</a:t>
            </a:r>
            <a:endParaRPr lang="en-US" altLang="ko-KR" sz="900" b="1" noProof="1">
              <a:solidFill>
                <a:schemeClr val="tx1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74" name="사각형: 둥근 모서리 273">
            <a:extLst>
              <a:ext uri="{FF2B5EF4-FFF2-40B4-BE49-F238E27FC236}">
                <a16:creationId xmlns:a16="http://schemas.microsoft.com/office/drawing/2014/main" id="{27C7D541-401B-7FC2-EC14-0B37AECEEAC2}"/>
              </a:ext>
            </a:extLst>
          </p:cNvPr>
          <p:cNvSpPr/>
          <p:nvPr/>
        </p:nvSpPr>
        <p:spPr>
          <a:xfrm>
            <a:off x="1387915" y="5478184"/>
            <a:ext cx="3683991" cy="563488"/>
          </a:xfrm>
          <a:prstGeom prst="roundRect">
            <a:avLst>
              <a:gd name="adj" fmla="val 50000"/>
            </a:avLst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noProof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서울시 열린데이터 광장 및 도로교통공단의 교통사고 공공데이터를 활용하여 안정적인 정형 데이터 확보</a:t>
            </a:r>
            <a:endParaRPr lang="en-US" altLang="ko-KR" sz="900" b="1" noProof="1">
              <a:solidFill>
                <a:schemeClr val="tx1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</p:txBody>
      </p:sp>
      <p:pic>
        <p:nvPicPr>
          <p:cNvPr id="282" name="그림 281">
            <a:extLst>
              <a:ext uri="{FF2B5EF4-FFF2-40B4-BE49-F238E27FC236}">
                <a16:creationId xmlns:a16="http://schemas.microsoft.com/office/drawing/2014/main" id="{5380DE11-556A-6B8B-4943-302D8662D0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516" y="3740400"/>
            <a:ext cx="1096332" cy="1096332"/>
          </a:xfrm>
          <a:prstGeom prst="rect">
            <a:avLst/>
          </a:prstGeom>
        </p:spPr>
      </p:pic>
      <p:pic>
        <p:nvPicPr>
          <p:cNvPr id="285" name="그림 284">
            <a:extLst>
              <a:ext uri="{FF2B5EF4-FFF2-40B4-BE49-F238E27FC236}">
                <a16:creationId xmlns:a16="http://schemas.microsoft.com/office/drawing/2014/main" id="{7A207071-2468-4503-0B75-B9EF6EC853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470" y="3740399"/>
            <a:ext cx="1117371" cy="1117371"/>
          </a:xfrm>
          <a:prstGeom prst="rect">
            <a:avLst/>
          </a:prstGeom>
        </p:spPr>
      </p:pic>
      <p:pic>
        <p:nvPicPr>
          <p:cNvPr id="290" name="그림 289">
            <a:extLst>
              <a:ext uri="{FF2B5EF4-FFF2-40B4-BE49-F238E27FC236}">
                <a16:creationId xmlns:a16="http://schemas.microsoft.com/office/drawing/2014/main" id="{15E251DB-C4E2-DFB9-3715-8C4C100F0A7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584" y="3583461"/>
            <a:ext cx="1412832" cy="1412832"/>
          </a:xfrm>
          <a:prstGeom prst="rect">
            <a:avLst/>
          </a:prstGeom>
        </p:spPr>
      </p:pic>
      <p:sp>
        <p:nvSpPr>
          <p:cNvPr id="291" name="TextBox 290">
            <a:extLst>
              <a:ext uri="{FF2B5EF4-FFF2-40B4-BE49-F238E27FC236}">
                <a16:creationId xmlns:a16="http://schemas.microsoft.com/office/drawing/2014/main" id="{7BD1E62B-04B3-1D59-972E-B13E021D2B70}"/>
              </a:ext>
            </a:extLst>
          </p:cNvPr>
          <p:cNvSpPr txBox="1"/>
          <p:nvPr/>
        </p:nvSpPr>
        <p:spPr>
          <a:xfrm>
            <a:off x="5389584" y="4827801"/>
            <a:ext cx="1412832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Malgun Gothic"/>
                <a:ea typeface="Malgun Gothic"/>
              </a:rPr>
              <a:t>모든 팀원</a:t>
            </a:r>
            <a:endParaRPr lang="en-US" altLang="ko-KR" sz="1400" b="1">
              <a:ln>
                <a:solidFill>
                  <a:srgbClr val="FFFFFF">
                    <a:alpha val="0"/>
                  </a:srgbClr>
                </a:solidFill>
              </a:ln>
              <a:solidFill>
                <a:schemeClr val="bg1"/>
              </a:solidFill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21090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14">
            <a:extLst>
              <a:ext uri="{FF2B5EF4-FFF2-40B4-BE49-F238E27FC236}">
                <a16:creationId xmlns:a16="http://schemas.microsoft.com/office/drawing/2014/main" id="{4E6A894A-CC33-1358-C16D-C683E6CFD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53921" y="796876"/>
            <a:ext cx="5660696" cy="527552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2401B80-A4EC-B30A-31B1-B2FDF630D917}"/>
              </a:ext>
            </a:extLst>
          </p:cNvPr>
          <p:cNvSpPr txBox="1">
            <a:spLocks/>
          </p:cNvSpPr>
          <p:nvPr/>
        </p:nvSpPr>
        <p:spPr>
          <a:xfrm>
            <a:off x="873490" y="890927"/>
            <a:ext cx="4572000" cy="1876646"/>
          </a:xfrm>
          <a:prstGeom prst="rect">
            <a:avLst/>
          </a:prstGeom>
        </p:spPr>
        <p:txBody>
          <a:bodyPr lIns="91440" tIns="45720" rIns="91440" bIns="4572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0" err="1">
                <a:ea typeface="Segoe UI Black"/>
                <a:cs typeface="Arial"/>
              </a:rPr>
              <a:t>Databricks를</a:t>
            </a:r>
            <a:r>
              <a:rPr lang="ko-KR" altLang="en-US" sz="2400" b="0">
                <a:ea typeface="Segoe UI Black"/>
                <a:cs typeface="Arial"/>
              </a:rPr>
              <a:t> 활용한</a:t>
            </a:r>
          </a:p>
          <a:p>
            <a:r>
              <a:rPr lang="ko-KR" altLang="en-US" sz="3200">
                <a:ea typeface="Segoe UI Black"/>
                <a:cs typeface="Arial"/>
              </a:rPr>
              <a:t>교통사고 데이터 시각화</a:t>
            </a:r>
          </a:p>
        </p:txBody>
      </p:sp>
      <p:sp>
        <p:nvSpPr>
          <p:cNvPr id="9" name="직사각형 4">
            <a:extLst>
              <a:ext uri="{FF2B5EF4-FFF2-40B4-BE49-F238E27FC236}">
                <a16:creationId xmlns:a16="http://schemas.microsoft.com/office/drawing/2014/main" id="{16CF7C3F-DF92-F1A7-E3B4-F509865CAF92}"/>
              </a:ext>
            </a:extLst>
          </p:cNvPr>
          <p:cNvSpPr/>
          <p:nvPr/>
        </p:nvSpPr>
        <p:spPr>
          <a:xfrm>
            <a:off x="873490" y="2932243"/>
            <a:ext cx="4572000" cy="3127017"/>
          </a:xfrm>
          <a:prstGeom prst="rect">
            <a:avLst/>
          </a:prstGeom>
          <a:solidFill>
            <a:srgbClr val="FCFDFE"/>
          </a:solidFill>
          <a:ln>
            <a:noFill/>
          </a:ln>
          <a:effectLst>
            <a:outerShdw blurRad="63500" sx="102000" sy="102000" algn="ctr" rotWithShape="0">
              <a:srgbClr val="3378C8">
                <a:alpha val="1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cs typeface="Arial"/>
              </a:rPr>
              <a:t>서울시 교통사고 데이터를 활용해 시간</a:t>
            </a:r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cs typeface="Arial"/>
              </a:rPr>
              <a:t>·</a:t>
            </a:r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cs typeface="Arial"/>
              </a:rPr>
              <a:t>지역</a:t>
            </a:r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cs typeface="Arial"/>
              </a:rPr>
              <a:t>·</a:t>
            </a:r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cs typeface="Arial"/>
              </a:rPr>
              <a:t>유형별 사고 특성을 분석</a:t>
            </a:r>
            <a:endParaRPr lang="en-US" altLang="ko-KR" sz="1400">
              <a:solidFill>
                <a:schemeClr val="bg1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>
              <a:solidFill>
                <a:schemeClr val="bg1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chemeClr val="bg1">
                    <a:lumMod val="50000"/>
                  </a:schemeClr>
                </a:solidFill>
              </a:rPr>
              <a:t>PostgreSQL</a:t>
            </a:r>
            <a:r>
              <a:rPr lang="ko-KR" altLang="en-US" sz="1400" b="1">
                <a:solidFill>
                  <a:schemeClr val="bg1">
                    <a:lumMod val="50000"/>
                  </a:schemeClr>
                </a:solidFill>
              </a:rPr>
              <a:t>와 </a:t>
            </a:r>
            <a:r>
              <a:rPr lang="en-US" altLang="ko-KR" sz="1400" b="1" err="1">
                <a:solidFill>
                  <a:schemeClr val="bg1">
                    <a:lumMod val="50000"/>
                  </a:schemeClr>
                </a:solidFill>
              </a:rPr>
              <a:t>PySpark</a:t>
            </a:r>
            <a:r>
              <a:rPr lang="ko-KR" altLang="en-US" sz="1400" b="1">
                <a:solidFill>
                  <a:schemeClr val="bg1">
                    <a:lumMod val="50000"/>
                  </a:schemeClr>
                </a:solidFill>
              </a:rPr>
              <a:t>을 활용해 데이터를 정제</a:t>
            </a:r>
            <a:r>
              <a:rPr lang="ko-KR" altLang="en-US" sz="1400">
                <a:solidFill>
                  <a:schemeClr val="bg1">
                    <a:lumMod val="50000"/>
                  </a:schemeClr>
                </a:solidFill>
              </a:rPr>
              <a:t>하고</a:t>
            </a:r>
            <a:r>
              <a:rPr lang="en-US" altLang="ko-KR" sz="140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400" err="1">
                <a:solidFill>
                  <a:schemeClr val="bg1">
                    <a:lumMod val="50000"/>
                  </a:schemeClr>
                </a:solidFill>
              </a:rPr>
              <a:t>메달리온</a:t>
            </a:r>
            <a:r>
              <a:rPr lang="ko-KR" altLang="en-US" sz="1400">
                <a:solidFill>
                  <a:schemeClr val="bg1">
                    <a:lumMod val="50000"/>
                  </a:schemeClr>
                </a:solidFill>
              </a:rPr>
              <a:t> 아키텍처기반 계층화 관리</a:t>
            </a:r>
            <a:endParaRPr lang="en-US" altLang="ko-KR" sz="140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>
              <a:solidFill>
                <a:schemeClr val="bg1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bg1">
                    <a:lumMod val="50000"/>
                  </a:schemeClr>
                </a:solidFill>
              </a:rPr>
              <a:t>요일</a:t>
            </a:r>
            <a:r>
              <a:rPr lang="en-US" altLang="ko-KR" sz="1400">
                <a:solidFill>
                  <a:schemeClr val="bg1">
                    <a:lumMod val="50000"/>
                  </a:schemeClr>
                </a:solidFill>
              </a:rPr>
              <a:t>·</a:t>
            </a:r>
            <a:r>
              <a:rPr lang="ko-KR" altLang="en-US" sz="1400">
                <a:solidFill>
                  <a:schemeClr val="bg1">
                    <a:lumMod val="50000"/>
                  </a:schemeClr>
                </a:solidFill>
              </a:rPr>
              <a:t>시간대 파생 컬럼을 기반으로 사고를 집계하고</a:t>
            </a:r>
            <a:r>
              <a:rPr lang="en-US" altLang="ko-KR" sz="140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altLang="ko-KR" sz="1400" b="1">
                <a:solidFill>
                  <a:schemeClr val="bg1">
                    <a:lumMod val="50000"/>
                  </a:schemeClr>
                </a:solidFill>
              </a:rPr>
              <a:t>Databricks</a:t>
            </a:r>
            <a:r>
              <a:rPr lang="ko-KR" altLang="en-US" sz="1400" b="1">
                <a:solidFill>
                  <a:schemeClr val="bg1">
                    <a:lumMod val="50000"/>
                  </a:schemeClr>
                </a:solidFill>
              </a:rPr>
              <a:t>로 시각화</a:t>
            </a:r>
            <a:endParaRPr lang="en-US" altLang="ko-KR" sz="1400" b="1">
              <a:solidFill>
                <a:schemeClr val="bg1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>
              <a:solidFill>
                <a:schemeClr val="bg1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bg1">
                    <a:lumMod val="50000"/>
                  </a:schemeClr>
                </a:solidFill>
              </a:rPr>
              <a:t>전 팀원이 수집부터 분석</a:t>
            </a:r>
            <a:r>
              <a:rPr lang="en-US" altLang="ko-KR" sz="1400">
                <a:solidFill>
                  <a:schemeClr val="bg1">
                    <a:lumMod val="50000"/>
                  </a:schemeClr>
                </a:solidFill>
              </a:rPr>
              <a:t>·</a:t>
            </a:r>
            <a:r>
              <a:rPr lang="ko-KR" altLang="en-US" sz="1400">
                <a:solidFill>
                  <a:schemeClr val="bg1">
                    <a:lumMod val="50000"/>
                  </a:schemeClr>
                </a:solidFill>
              </a:rPr>
              <a:t>시각화까지 전 과정을 함께 수행하며 </a:t>
            </a:r>
            <a:r>
              <a:rPr lang="ko-KR" altLang="en-US" sz="1400" b="1">
                <a:solidFill>
                  <a:schemeClr val="bg1">
                    <a:lumMod val="50000"/>
                  </a:schemeClr>
                </a:solidFill>
              </a:rPr>
              <a:t>협업 중심으로 프로젝트 완성</a:t>
            </a:r>
            <a:endParaRPr lang="en-US" altLang="ko-KR" sz="1400" b="1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1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C65FA8-076F-597A-68FF-7BDFA2AE2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364" y="2558836"/>
            <a:ext cx="6735597" cy="3793838"/>
          </a:xfrm>
        </p:spPr>
        <p:txBody>
          <a:bodyPr/>
          <a:lstStyle/>
          <a:p>
            <a:r>
              <a:rPr lang="ko-KR" altLang="en-US">
                <a:latin typeface="Malgun Gothic"/>
                <a:ea typeface="Malgun Gothic"/>
              </a:rPr>
              <a:t>데이터베이스 구조</a:t>
            </a:r>
            <a:br>
              <a:rPr lang="en-US" altLang="zh-CN">
                <a:latin typeface="Malgun Gothic"/>
              </a:rPr>
            </a:br>
            <a:br>
              <a:rPr lang="en-US" altLang="zh-CN">
                <a:latin typeface="Malgun Gothic"/>
              </a:rPr>
            </a:br>
            <a:br>
              <a:rPr lang="en-US" altLang="zh-CN">
                <a:latin typeface="Malgun Gothic"/>
              </a:rPr>
            </a:br>
            <a:r>
              <a:rPr lang="ko-KR" altLang="en-US" sz="3200">
                <a:latin typeface="Malgun Gothic"/>
                <a:ea typeface="Malgun Gothic"/>
              </a:rPr>
              <a:t>김진우</a:t>
            </a:r>
            <a:endParaRPr lang="en-GB">
              <a:latin typeface="Malgun Gothic"/>
              <a:ea typeface="Malgun Gothic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7428F-8074-BDCD-5B9D-C0ADA88E45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2365" y="1649960"/>
            <a:ext cx="831916" cy="597807"/>
          </a:xfrm>
        </p:spPr>
        <p:txBody>
          <a:bodyPr/>
          <a:lstStyle/>
          <a:p>
            <a:r>
              <a:rPr lang="en-US" altLang="zh-CN" b="1">
                <a:latin typeface="Malgun Gothic"/>
                <a:ea typeface="Malgun Gothic"/>
              </a:rPr>
              <a:t>02</a:t>
            </a:r>
            <a:endParaRPr lang="zh-CN" altLang="en-US" b="1">
              <a:latin typeface="Malgun Gothic"/>
              <a:ea typeface="Malgun Gothic"/>
            </a:endParaRPr>
          </a:p>
        </p:txBody>
      </p:sp>
      <p:pic>
        <p:nvPicPr>
          <p:cNvPr id="6" name="Picture Placeholder 5" descr="Person writing on wall">
            <a:extLst>
              <a:ext uri="{FF2B5EF4-FFF2-40B4-BE49-F238E27FC236}">
                <a16:creationId xmlns:a16="http://schemas.microsoft.com/office/drawing/2014/main" id="{57469F2E-FF15-8D1A-5C41-5332168C672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1313" y="1316038"/>
            <a:ext cx="3230562" cy="4541837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6C95DD1-398C-87F0-2710-232296082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61314" y="1316038"/>
            <a:ext cx="3208322" cy="454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64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그룹 44">
            <a:extLst>
              <a:ext uri="{FF2B5EF4-FFF2-40B4-BE49-F238E27FC236}">
                <a16:creationId xmlns:a16="http://schemas.microsoft.com/office/drawing/2014/main" id="{99D98F1E-DBA4-CA65-6B9F-0A116868EB7F}"/>
              </a:ext>
            </a:extLst>
          </p:cNvPr>
          <p:cNvGrpSpPr/>
          <p:nvPr/>
        </p:nvGrpSpPr>
        <p:grpSpPr>
          <a:xfrm>
            <a:off x="2590008" y="2898313"/>
            <a:ext cx="2122307" cy="3738117"/>
            <a:chOff x="491900" y="2439026"/>
            <a:chExt cx="2122307" cy="3738117"/>
          </a:xfrm>
        </p:grpSpPr>
        <p:sp>
          <p:nvSpPr>
            <p:cNvPr id="166" name="사각형: 둥근 위쪽 모서리 88">
              <a:extLst>
                <a:ext uri="{FF2B5EF4-FFF2-40B4-BE49-F238E27FC236}">
                  <a16:creationId xmlns:a16="http://schemas.microsoft.com/office/drawing/2014/main" id="{A6B73654-9585-2D68-4596-7F7BA9D82F9B}"/>
                </a:ext>
              </a:extLst>
            </p:cNvPr>
            <p:cNvSpPr/>
            <p:nvPr/>
          </p:nvSpPr>
          <p:spPr>
            <a:xfrm>
              <a:off x="491900" y="2567441"/>
              <a:ext cx="2122307" cy="3609702"/>
            </a:xfrm>
            <a:prstGeom prst="round2SameRect">
              <a:avLst/>
            </a:prstGeom>
            <a:solidFill>
              <a:srgbClr val="FCFDFE"/>
            </a:solidFill>
            <a:ln>
              <a:noFill/>
            </a:ln>
            <a:effectLst>
              <a:outerShdw blurRad="63500" sx="102000" sy="102000" algn="ctr" rotWithShape="0">
                <a:srgbClr val="3378C8">
                  <a:alpha val="1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67" name="TextBox 87">
              <a:extLst>
                <a:ext uri="{FF2B5EF4-FFF2-40B4-BE49-F238E27FC236}">
                  <a16:creationId xmlns:a16="http://schemas.microsoft.com/office/drawing/2014/main" id="{186E5F8E-C29B-DA3C-18A5-BA965E4C1D6A}"/>
                </a:ext>
              </a:extLst>
            </p:cNvPr>
            <p:cNvSpPr txBox="1"/>
            <p:nvPr/>
          </p:nvSpPr>
          <p:spPr>
            <a:xfrm>
              <a:off x="1465309" y="2439026"/>
              <a:ext cx="255676" cy="3224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/>
              <a:r>
                <a:rPr lang="en-US" altLang="ko-KR" sz="16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rPr>
                <a:t>1</a:t>
              </a:r>
              <a:endParaRPr lang="ko-KR" altLang="en-US"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세방고딕 Bold" panose="00000800000000000000" pitchFamily="2" charset="-127"/>
                <a:ea typeface="세방고딕 Bold" panose="00000800000000000000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60" name="그룹 44">
            <a:extLst>
              <a:ext uri="{FF2B5EF4-FFF2-40B4-BE49-F238E27FC236}">
                <a16:creationId xmlns:a16="http://schemas.microsoft.com/office/drawing/2014/main" id="{FF144A83-CC2E-6859-0452-F34A7E294838}"/>
              </a:ext>
            </a:extLst>
          </p:cNvPr>
          <p:cNvGrpSpPr/>
          <p:nvPr/>
        </p:nvGrpSpPr>
        <p:grpSpPr>
          <a:xfrm>
            <a:off x="4876009" y="2898313"/>
            <a:ext cx="2122307" cy="3738117"/>
            <a:chOff x="491900" y="2439026"/>
            <a:chExt cx="2122307" cy="3738117"/>
          </a:xfrm>
        </p:grpSpPr>
        <p:sp>
          <p:nvSpPr>
            <p:cNvPr id="161" name="사각형: 둥근 위쪽 모서리 88">
              <a:extLst>
                <a:ext uri="{FF2B5EF4-FFF2-40B4-BE49-F238E27FC236}">
                  <a16:creationId xmlns:a16="http://schemas.microsoft.com/office/drawing/2014/main" id="{051C7C6F-35DF-13CB-F277-078F3249D3B3}"/>
                </a:ext>
              </a:extLst>
            </p:cNvPr>
            <p:cNvSpPr/>
            <p:nvPr/>
          </p:nvSpPr>
          <p:spPr>
            <a:xfrm>
              <a:off x="491900" y="2567441"/>
              <a:ext cx="2122307" cy="3609702"/>
            </a:xfrm>
            <a:prstGeom prst="round2SameRect">
              <a:avLst/>
            </a:prstGeom>
            <a:solidFill>
              <a:srgbClr val="FCFDFE"/>
            </a:solidFill>
            <a:ln>
              <a:noFill/>
            </a:ln>
            <a:effectLst>
              <a:outerShdw blurRad="63500" sx="102000" sy="102000" algn="ctr" rotWithShape="0">
                <a:srgbClr val="3378C8">
                  <a:alpha val="1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63" name="TextBox 87">
              <a:extLst>
                <a:ext uri="{FF2B5EF4-FFF2-40B4-BE49-F238E27FC236}">
                  <a16:creationId xmlns:a16="http://schemas.microsoft.com/office/drawing/2014/main" id="{16EF9FE6-F299-AEF4-1995-5DC473A9A07E}"/>
                </a:ext>
              </a:extLst>
            </p:cNvPr>
            <p:cNvSpPr txBox="1"/>
            <p:nvPr/>
          </p:nvSpPr>
          <p:spPr>
            <a:xfrm>
              <a:off x="1465309" y="2439026"/>
              <a:ext cx="255676" cy="3224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/>
              <a:r>
                <a:rPr lang="en-US" altLang="ko-KR" sz="16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rPr>
                <a:t>1</a:t>
              </a:r>
              <a:endParaRPr lang="ko-KR" altLang="en-US"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세방고딕 Bold" panose="00000800000000000000" pitchFamily="2" charset="-127"/>
                <a:ea typeface="세방고딕 Bold" panose="00000800000000000000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79" name="Graphic 78" descr="줄 매듭 윤곽선">
            <a:extLst>
              <a:ext uri="{FF2B5EF4-FFF2-40B4-BE49-F238E27FC236}">
                <a16:creationId xmlns:a16="http://schemas.microsoft.com/office/drawing/2014/main" id="{5F8D2987-88F2-A926-5AF3-98D1A8A67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5480000">
            <a:off x="5096692" y="5220234"/>
            <a:ext cx="916654" cy="667688"/>
          </a:xfrm>
          <a:prstGeom prst="rect">
            <a:avLst/>
          </a:prstGeom>
        </p:spPr>
      </p:pic>
      <p:pic>
        <p:nvPicPr>
          <p:cNvPr id="73" name="Graphic 72" descr="데이터베이스 단색으로 채워진">
            <a:extLst>
              <a:ext uri="{FF2B5EF4-FFF2-40B4-BE49-F238E27FC236}">
                <a16:creationId xmlns:a16="http://schemas.microsoft.com/office/drawing/2014/main" id="{4E4A3C40-9173-904A-345E-7BD78D4C1D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6148" y="4564495"/>
            <a:ext cx="1855688" cy="185625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3D39D92-E66A-0690-755F-95170021E213}"/>
              </a:ext>
            </a:extLst>
          </p:cNvPr>
          <p:cNvGrpSpPr/>
          <p:nvPr/>
        </p:nvGrpSpPr>
        <p:grpSpPr>
          <a:xfrm>
            <a:off x="376102" y="333243"/>
            <a:ext cx="6741813" cy="830997"/>
            <a:chOff x="376102" y="333243"/>
            <a:chExt cx="6741813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5656194" cy="523220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"/>
                  <a:ea typeface="Malgun Gothic"/>
                </a:rPr>
                <a:t>데이터 파이프라인 및 아키텍처</a:t>
              </a:r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lIns="91440" tIns="0" rIns="91440" bIns="0" anchor="t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Regular"/>
                  <a:ea typeface="세방고딕 Regular" panose="00000500000000000000" pitchFamily="2" charset="-127"/>
                </a:rPr>
                <a:t>02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247BE64-85B5-7C04-D551-43D7EA2D00D1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ko-KR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</a:rPr>
                <a:t>프로젝트</a:t>
              </a:r>
              <a:r>
                <a:rPr lang="en-US" altLang="ko-KR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+mn-lt"/>
                </a:rPr>
                <a:t> </a:t>
              </a:r>
              <a:r>
                <a:rPr lang="ko-KR" altLang="en-US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+mn-lt"/>
                </a:rPr>
                <a:t>데이터의</a:t>
              </a:r>
              <a:r>
                <a:rPr lang="en-US" altLang="ko-KR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+mn-lt"/>
                </a:rPr>
                <a:t> </a:t>
              </a:r>
              <a:r>
                <a:rPr lang="en-US" altLang="ko-KR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Malgun Gothic"/>
                  <a:ea typeface="+mn-lt"/>
                </a:rPr>
                <a:t>End-to-End</a:t>
              </a:r>
              <a:r>
                <a:rPr lang="en-US" altLang="ko-KR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+mn-lt"/>
                </a:rPr>
                <a:t> </a:t>
              </a:r>
              <a:r>
                <a:rPr lang="ko-KR" altLang="en-US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+mn-lt"/>
                </a:rPr>
                <a:t>흐름</a:t>
              </a:r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132" name="그래픽 131">
            <a:extLst>
              <a:ext uri="{FF2B5EF4-FFF2-40B4-BE49-F238E27FC236}">
                <a16:creationId xmlns:a16="http://schemas.microsoft.com/office/drawing/2014/main" id="{B20C9C05-3F32-E0E6-6FA1-5DC1D8FDD4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165700">
            <a:off x="8621099" y="4762217"/>
            <a:ext cx="3710393" cy="1869483"/>
          </a:xfrm>
          <a:prstGeom prst="rect">
            <a:avLst/>
          </a:prstGeom>
        </p:spPr>
      </p:pic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A01872FF-161C-69D3-F8F9-899739FC663C}"/>
              </a:ext>
            </a:extLst>
          </p:cNvPr>
          <p:cNvSpPr/>
          <p:nvPr/>
        </p:nvSpPr>
        <p:spPr>
          <a:xfrm flipH="1">
            <a:off x="10498987" y="5013787"/>
            <a:ext cx="1693012" cy="1372939"/>
          </a:xfrm>
          <a:prstGeom prst="rtTriangl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  <p:pic>
        <p:nvPicPr>
          <p:cNvPr id="190" name="그래픽 189">
            <a:extLst>
              <a:ext uri="{FF2B5EF4-FFF2-40B4-BE49-F238E27FC236}">
                <a16:creationId xmlns:a16="http://schemas.microsoft.com/office/drawing/2014/main" id="{57C038B0-EFA2-D18E-D333-33AA86AB74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700000">
            <a:off x="11885508" y="5114964"/>
            <a:ext cx="49072" cy="49072"/>
          </a:xfrm>
          <a:prstGeom prst="rect">
            <a:avLst/>
          </a:prstGeom>
        </p:spPr>
      </p:pic>
      <p:pic>
        <p:nvPicPr>
          <p:cNvPr id="99" name="그래픽 98">
            <a:extLst>
              <a:ext uri="{FF2B5EF4-FFF2-40B4-BE49-F238E27FC236}">
                <a16:creationId xmlns:a16="http://schemas.microsoft.com/office/drawing/2014/main" id="{5B63BFCA-250A-8794-3EEE-3E4B309735E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sp>
        <p:nvSpPr>
          <p:cNvPr id="7" name="Arrow: Chevron 6">
            <a:extLst>
              <a:ext uri="{FF2B5EF4-FFF2-40B4-BE49-F238E27FC236}">
                <a16:creationId xmlns:a16="http://schemas.microsoft.com/office/drawing/2014/main" id="{2F2E7B1F-A31D-6539-43D8-A03CF33F9C14}"/>
              </a:ext>
            </a:extLst>
          </p:cNvPr>
          <p:cNvSpPr/>
          <p:nvPr/>
        </p:nvSpPr>
        <p:spPr>
          <a:xfrm>
            <a:off x="332964" y="2041147"/>
            <a:ext cx="2248954" cy="70974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 b="1">
                <a:solidFill>
                  <a:schemeClr val="accent1">
                    <a:lumMod val="49000"/>
                  </a:schemeClr>
                </a:solidFill>
                <a:latin typeface="Malgun Gothic"/>
                <a:ea typeface="Malgun Gothic"/>
                <a:cs typeface="Calibri"/>
              </a:rPr>
              <a:t>원천</a:t>
            </a:r>
            <a:endParaRPr lang="en-US" sz="2400" i="1">
              <a:solidFill>
                <a:schemeClr val="accent1">
                  <a:lumMod val="49000"/>
                </a:schemeClr>
              </a:solidFill>
              <a:latin typeface="Malgun Gothic"/>
              <a:ea typeface="Malgun Gothic"/>
              <a:cs typeface="Calibri"/>
            </a:endParaRPr>
          </a:p>
        </p:txBody>
      </p:sp>
      <p:grpSp>
        <p:nvGrpSpPr>
          <p:cNvPr id="114" name="그룹 44">
            <a:extLst>
              <a:ext uri="{FF2B5EF4-FFF2-40B4-BE49-F238E27FC236}">
                <a16:creationId xmlns:a16="http://schemas.microsoft.com/office/drawing/2014/main" id="{0E5BBE0F-3417-3F88-1387-99E3FB412ECD}"/>
              </a:ext>
            </a:extLst>
          </p:cNvPr>
          <p:cNvGrpSpPr/>
          <p:nvPr/>
        </p:nvGrpSpPr>
        <p:grpSpPr>
          <a:xfrm>
            <a:off x="7182887" y="2752175"/>
            <a:ext cx="2278882" cy="3884255"/>
            <a:chOff x="520668" y="2439025"/>
            <a:chExt cx="2093539" cy="3708223"/>
          </a:xfrm>
        </p:grpSpPr>
        <p:sp>
          <p:nvSpPr>
            <p:cNvPr id="123" name="사각형: 둥근 위쪽 모서리 88">
              <a:extLst>
                <a:ext uri="{FF2B5EF4-FFF2-40B4-BE49-F238E27FC236}">
                  <a16:creationId xmlns:a16="http://schemas.microsoft.com/office/drawing/2014/main" id="{9487F184-B80E-E980-A76D-497489E39B5B}"/>
                </a:ext>
              </a:extLst>
            </p:cNvPr>
            <p:cNvSpPr/>
            <p:nvPr/>
          </p:nvSpPr>
          <p:spPr>
            <a:xfrm>
              <a:off x="520668" y="2657128"/>
              <a:ext cx="2093539" cy="3490120"/>
            </a:xfrm>
            <a:prstGeom prst="round2SameRect">
              <a:avLst/>
            </a:prstGeom>
            <a:solidFill>
              <a:srgbClr val="FCFDFE"/>
            </a:solidFill>
            <a:ln>
              <a:noFill/>
            </a:ln>
            <a:effectLst>
              <a:outerShdw blurRad="63500" sx="102000" sy="102000" algn="ctr" rotWithShape="0">
                <a:srgbClr val="3378C8">
                  <a:alpha val="1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22" name="TextBox 87">
              <a:extLst>
                <a:ext uri="{FF2B5EF4-FFF2-40B4-BE49-F238E27FC236}">
                  <a16:creationId xmlns:a16="http://schemas.microsoft.com/office/drawing/2014/main" id="{7CFB97A8-0377-4583-43C1-B930793AB1B7}"/>
                </a:ext>
              </a:extLst>
            </p:cNvPr>
            <p:cNvSpPr txBox="1"/>
            <p:nvPr/>
          </p:nvSpPr>
          <p:spPr>
            <a:xfrm>
              <a:off x="1465309" y="2439025"/>
              <a:ext cx="255676" cy="3224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/>
              <a:r>
                <a:rPr lang="en-US" altLang="ko-KR" sz="16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rPr>
                <a:t>1</a:t>
              </a:r>
              <a:endParaRPr lang="ko-KR" altLang="en-US"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세방고딕 Bold" panose="00000800000000000000" pitchFamily="2" charset="-127"/>
                <a:ea typeface="세방고딕 Bold" panose="00000800000000000000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84" name="Picture 83" descr="Microsoft의 Azure의 가상머신 설정">
            <a:extLst>
              <a:ext uri="{FF2B5EF4-FFF2-40B4-BE49-F238E27FC236}">
                <a16:creationId xmlns:a16="http://schemas.microsoft.com/office/drawing/2014/main" id="{DB576632-9ECE-BCBF-7D89-A43C66F1159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55558" y="3095711"/>
            <a:ext cx="1260954" cy="438337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3D462A01-910C-9C0B-9665-DB754745F0D8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8646" t="4972" r="8855" b="1342"/>
          <a:stretch>
            <a:fillRect/>
          </a:stretch>
        </p:blipFill>
        <p:spPr>
          <a:xfrm>
            <a:off x="7902030" y="3740800"/>
            <a:ext cx="959513" cy="626119"/>
          </a:xfrm>
          <a:prstGeom prst="rect">
            <a:avLst/>
          </a:prstGeom>
        </p:spPr>
      </p:pic>
      <p:pic>
        <p:nvPicPr>
          <p:cNvPr id="87" name="Picture 86" descr="Online PySpark IDE for Real-Time Interviews - CodeInterview">
            <a:extLst>
              <a:ext uri="{FF2B5EF4-FFF2-40B4-BE49-F238E27FC236}">
                <a16:creationId xmlns:a16="http://schemas.microsoft.com/office/drawing/2014/main" id="{66C67237-9A9C-2668-EF2F-6A797049566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79521" y="5839477"/>
            <a:ext cx="1153177" cy="554799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61801172-2913-35F5-2F83-C7C1DCDC87D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52522" y="5481408"/>
            <a:ext cx="1214320" cy="56265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C70082DE-AEFF-4604-0DC5-0EEEE785941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94247" y="5196829"/>
            <a:ext cx="1208903" cy="376188"/>
          </a:xfrm>
          <a:prstGeom prst="rect">
            <a:avLst/>
          </a:prstGeom>
        </p:spPr>
      </p:pic>
      <p:grpSp>
        <p:nvGrpSpPr>
          <p:cNvPr id="125" name="그룹 44">
            <a:extLst>
              <a:ext uri="{FF2B5EF4-FFF2-40B4-BE49-F238E27FC236}">
                <a16:creationId xmlns:a16="http://schemas.microsoft.com/office/drawing/2014/main" id="{0E5BBE0F-3417-3F88-1387-99E3FB412ECD}"/>
              </a:ext>
            </a:extLst>
          </p:cNvPr>
          <p:cNvGrpSpPr/>
          <p:nvPr/>
        </p:nvGrpSpPr>
        <p:grpSpPr>
          <a:xfrm>
            <a:off x="272695" y="2887875"/>
            <a:ext cx="2122307" cy="3738117"/>
            <a:chOff x="491900" y="2439026"/>
            <a:chExt cx="2122307" cy="3738117"/>
          </a:xfrm>
        </p:grpSpPr>
        <p:sp>
          <p:nvSpPr>
            <p:cNvPr id="135" name="사각형: 둥근 위쪽 모서리 88">
              <a:extLst>
                <a:ext uri="{FF2B5EF4-FFF2-40B4-BE49-F238E27FC236}">
                  <a16:creationId xmlns:a16="http://schemas.microsoft.com/office/drawing/2014/main" id="{9487F184-B80E-E980-A76D-497489E39B5B}"/>
                </a:ext>
              </a:extLst>
            </p:cNvPr>
            <p:cNvSpPr/>
            <p:nvPr/>
          </p:nvSpPr>
          <p:spPr>
            <a:xfrm>
              <a:off x="491900" y="2567441"/>
              <a:ext cx="2122307" cy="3609702"/>
            </a:xfrm>
            <a:prstGeom prst="round2SameRect">
              <a:avLst/>
            </a:prstGeom>
            <a:solidFill>
              <a:srgbClr val="FCFDFE"/>
            </a:solidFill>
            <a:ln>
              <a:noFill/>
            </a:ln>
            <a:effectLst>
              <a:outerShdw blurRad="63500" sx="102000" sy="102000" algn="ctr" rotWithShape="0">
                <a:srgbClr val="3378C8">
                  <a:alpha val="1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27" name="TextBox 81">
              <a:extLst>
                <a:ext uri="{FF2B5EF4-FFF2-40B4-BE49-F238E27FC236}">
                  <a16:creationId xmlns:a16="http://schemas.microsoft.com/office/drawing/2014/main" id="{03F42FBE-711F-2AE5-DA50-EBCDB0265D7B}"/>
                </a:ext>
              </a:extLst>
            </p:cNvPr>
            <p:cNvSpPr txBox="1"/>
            <p:nvPr/>
          </p:nvSpPr>
          <p:spPr>
            <a:xfrm>
              <a:off x="493969" y="4921082"/>
              <a:ext cx="2118166" cy="67589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10000"/>
                </a:lnSpc>
                <a:defRPr/>
              </a:pPr>
              <a:r>
                <a:rPr lang="ko-KR" altLang="en-US" b="1">
                  <a:ln>
                    <a:solidFill>
                      <a:srgbClr val="4472C4">
                        <a:shade val="15000"/>
                        <a:alpha val="0"/>
                      </a:srgbClr>
                    </a:solidFill>
                  </a:ln>
                  <a:solidFill>
                    <a:srgbClr val="3378C8"/>
                  </a:solidFill>
                  <a:latin typeface="맑은 고딕"/>
                  <a:ea typeface="맑은 고딕"/>
                </a:rPr>
                <a:t>정형(*.</a:t>
              </a:r>
              <a:r>
                <a:rPr lang="ko-KR" altLang="en-US" b="1" err="1">
                  <a:ln>
                    <a:solidFill>
                      <a:srgbClr val="4472C4">
                        <a:shade val="15000"/>
                        <a:alpha val="0"/>
                      </a:srgbClr>
                    </a:solidFill>
                  </a:ln>
                  <a:solidFill>
                    <a:srgbClr val="3378C8"/>
                  </a:solidFill>
                  <a:latin typeface="맑은 고딕"/>
                  <a:ea typeface="맑은 고딕"/>
                </a:rPr>
                <a:t>csv</a:t>
              </a:r>
              <a:r>
                <a:rPr lang="ko-KR" altLang="en-US" b="1">
                  <a:ln>
                    <a:solidFill>
                      <a:srgbClr val="4472C4">
                        <a:shade val="15000"/>
                        <a:alpha val="0"/>
                      </a:srgbClr>
                    </a:solidFill>
                  </a:ln>
                  <a:solidFill>
                    <a:srgbClr val="3378C8"/>
                  </a:solidFill>
                  <a:latin typeface="맑은 고딕"/>
                  <a:ea typeface="맑은 고딕"/>
                </a:rPr>
                <a:t>) </a:t>
              </a:r>
              <a:endParaRPr lang="ko-KR" altLang="en-US" b="1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b="1">
                  <a:ln>
                    <a:solidFill>
                      <a:srgbClr val="4472C4">
                        <a:shade val="15000"/>
                        <a:alpha val="0"/>
                      </a:srgbClr>
                    </a:solidFill>
                  </a:ln>
                  <a:solidFill>
                    <a:srgbClr val="3378C8"/>
                  </a:solidFill>
                  <a:latin typeface="맑은 고딕"/>
                  <a:ea typeface="맑은 고딕"/>
                </a:rPr>
                <a:t>비정형(</a:t>
              </a:r>
              <a:r>
                <a:rPr lang="ko-KR" altLang="en-US" b="1" err="1">
                  <a:ln>
                    <a:solidFill>
                      <a:srgbClr val="4472C4">
                        <a:shade val="15000"/>
                        <a:alpha val="0"/>
                      </a:srgbClr>
                    </a:solidFill>
                  </a:ln>
                  <a:solidFill>
                    <a:srgbClr val="3378C8"/>
                  </a:solidFill>
                  <a:latin typeface="맑은 고딕"/>
                  <a:ea typeface="맑은 고딕"/>
                </a:rPr>
                <a:t>Open</a:t>
              </a:r>
              <a:r>
                <a:rPr lang="ko-KR" altLang="en-US" b="1">
                  <a:ln>
                    <a:solidFill>
                      <a:srgbClr val="4472C4">
                        <a:shade val="15000"/>
                        <a:alpha val="0"/>
                      </a:srgbClr>
                    </a:solidFill>
                  </a:ln>
                  <a:solidFill>
                    <a:srgbClr val="3378C8"/>
                  </a:solidFill>
                  <a:latin typeface="맑은 고딕"/>
                  <a:ea typeface="맑은 고딕"/>
                </a:rPr>
                <a:t> API)</a:t>
              </a:r>
              <a:endParaRPr lang="ko-KR" altLang="en-US" b="1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TextBox 87">
              <a:extLst>
                <a:ext uri="{FF2B5EF4-FFF2-40B4-BE49-F238E27FC236}">
                  <a16:creationId xmlns:a16="http://schemas.microsoft.com/office/drawing/2014/main" id="{7CFB97A8-0377-4583-43C1-B930793AB1B7}"/>
                </a:ext>
              </a:extLst>
            </p:cNvPr>
            <p:cNvSpPr txBox="1"/>
            <p:nvPr/>
          </p:nvSpPr>
          <p:spPr>
            <a:xfrm>
              <a:off x="1465309" y="2439026"/>
              <a:ext cx="255676" cy="3224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/>
              <a:r>
                <a:rPr lang="en-US" altLang="ko-KR" sz="16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rPr>
                <a:t>1</a:t>
              </a:r>
              <a:endParaRPr lang="ko-KR" altLang="en-US"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세방고딕 Bold" panose="00000800000000000000" pitchFamily="2" charset="-127"/>
                <a:ea typeface="세방고딕 Bold" panose="00000800000000000000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37" name="그룹 44">
            <a:extLst>
              <a:ext uri="{FF2B5EF4-FFF2-40B4-BE49-F238E27FC236}">
                <a16:creationId xmlns:a16="http://schemas.microsoft.com/office/drawing/2014/main" id="{5C973A3F-CEF7-00D0-3478-13E7DEF85544}"/>
              </a:ext>
            </a:extLst>
          </p:cNvPr>
          <p:cNvGrpSpPr/>
          <p:nvPr/>
        </p:nvGrpSpPr>
        <p:grpSpPr>
          <a:xfrm>
            <a:off x="9667215" y="852396"/>
            <a:ext cx="2122307" cy="5784035"/>
            <a:chOff x="491900" y="497492"/>
            <a:chExt cx="2122307" cy="5679651"/>
          </a:xfrm>
        </p:grpSpPr>
        <p:sp>
          <p:nvSpPr>
            <p:cNvPr id="142" name="사각형: 둥근 위쪽 모서리 88">
              <a:extLst>
                <a:ext uri="{FF2B5EF4-FFF2-40B4-BE49-F238E27FC236}">
                  <a16:creationId xmlns:a16="http://schemas.microsoft.com/office/drawing/2014/main" id="{3248E772-7046-23EF-94C1-697D2D011201}"/>
                </a:ext>
              </a:extLst>
            </p:cNvPr>
            <p:cNvSpPr/>
            <p:nvPr/>
          </p:nvSpPr>
          <p:spPr>
            <a:xfrm>
              <a:off x="491900" y="2567441"/>
              <a:ext cx="2122307" cy="3609702"/>
            </a:xfrm>
            <a:prstGeom prst="round2SameRect">
              <a:avLst/>
            </a:prstGeom>
            <a:solidFill>
              <a:srgbClr val="FCFDFE"/>
            </a:solidFill>
            <a:ln>
              <a:noFill/>
            </a:ln>
            <a:effectLst>
              <a:outerShdw blurRad="63500" sx="102000" sy="102000" algn="ctr" rotWithShape="0">
                <a:srgbClr val="3378C8">
                  <a:alpha val="1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40" name="TextBox 87">
              <a:extLst>
                <a:ext uri="{FF2B5EF4-FFF2-40B4-BE49-F238E27FC236}">
                  <a16:creationId xmlns:a16="http://schemas.microsoft.com/office/drawing/2014/main" id="{A4A3A52C-5C05-B9DD-B38B-01018D0A4AEA}"/>
                </a:ext>
              </a:extLst>
            </p:cNvPr>
            <p:cNvSpPr txBox="1"/>
            <p:nvPr/>
          </p:nvSpPr>
          <p:spPr>
            <a:xfrm>
              <a:off x="1903720" y="497492"/>
              <a:ext cx="255676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/>
              <a:endParaRPr lang="en-US" altLang="ko-KR" sz="16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세방고딕 Bold" panose="00000800000000000000" pitchFamily="2" charset="-127"/>
                <a:ea typeface="세방고딕 Bold" panose="00000800000000000000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41" name="직선 연결선 84">
              <a:extLst>
                <a:ext uri="{FF2B5EF4-FFF2-40B4-BE49-F238E27FC236}">
                  <a16:creationId xmlns:a16="http://schemas.microsoft.com/office/drawing/2014/main" id="{B9DD0BD2-F9F0-D665-F56D-0061941F46E3}"/>
                </a:ext>
              </a:extLst>
            </p:cNvPr>
            <p:cNvCxnSpPr>
              <a:cxnSpLocks/>
            </p:cNvCxnSpPr>
            <p:nvPr/>
          </p:nvCxnSpPr>
          <p:spPr>
            <a:xfrm>
              <a:off x="1448830" y="4638872"/>
              <a:ext cx="208445" cy="0"/>
            </a:xfrm>
            <a:prstGeom prst="line">
              <a:avLst/>
            </a:prstGeom>
            <a:ln w="19050">
              <a:solidFill>
                <a:srgbClr val="337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TextBox 81">
            <a:extLst>
              <a:ext uri="{FF2B5EF4-FFF2-40B4-BE49-F238E27FC236}">
                <a16:creationId xmlns:a16="http://schemas.microsoft.com/office/drawing/2014/main" id="{35C2B0CA-332C-D64B-A849-7C17143FA1C3}"/>
              </a:ext>
            </a:extLst>
          </p:cNvPr>
          <p:cNvSpPr txBox="1"/>
          <p:nvPr/>
        </p:nvSpPr>
        <p:spPr>
          <a:xfrm>
            <a:off x="10042433" y="5291441"/>
            <a:ext cx="1467225" cy="3711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defRPr/>
            </a:pPr>
            <a:r>
              <a:rPr lang="ko-KR" b="1">
                <a:solidFill>
                  <a:srgbClr val="3378C8"/>
                </a:solidFill>
                <a:latin typeface="Malgun Gothic"/>
                <a:ea typeface="Malgun Gothic"/>
              </a:rPr>
              <a:t>데이터 분석</a:t>
            </a:r>
          </a:p>
        </p:txBody>
      </p:sp>
      <p:sp>
        <p:nvSpPr>
          <p:cNvPr id="151" name="TextBox 81">
            <a:extLst>
              <a:ext uri="{FF2B5EF4-FFF2-40B4-BE49-F238E27FC236}">
                <a16:creationId xmlns:a16="http://schemas.microsoft.com/office/drawing/2014/main" id="{0A711A62-335D-BF50-B7DC-680EAB03556E}"/>
              </a:ext>
            </a:extLst>
          </p:cNvPr>
          <p:cNvSpPr txBox="1"/>
          <p:nvPr/>
        </p:nvSpPr>
        <p:spPr>
          <a:xfrm>
            <a:off x="10051840" y="6129473"/>
            <a:ext cx="1467225" cy="3711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defRPr/>
            </a:pPr>
            <a:r>
              <a:rPr lang="ko-KR" altLang="en-US" b="1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solidFill>
                  <a:srgbClr val="3378C8"/>
                </a:solidFill>
                <a:latin typeface="Malgun Gothic"/>
                <a:ea typeface="Malgun Gothic"/>
              </a:rPr>
              <a:t>대시보드</a:t>
            </a:r>
          </a:p>
        </p:txBody>
      </p: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28E217BA-C336-5C8D-8AF0-94164F737C8B}"/>
              </a:ext>
            </a:extLst>
          </p:cNvPr>
          <p:cNvSpPr/>
          <p:nvPr/>
        </p:nvSpPr>
        <p:spPr>
          <a:xfrm>
            <a:off x="3216533" y="3753092"/>
            <a:ext cx="896998" cy="2074789"/>
          </a:xfrm>
          <a:prstGeom prst="triangle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0DE95A47-47D9-024B-38AA-2E283D99B825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48820" t="26058" r="4442" b="22150"/>
          <a:stretch>
            <a:fillRect/>
          </a:stretch>
        </p:blipFill>
        <p:spPr>
          <a:xfrm>
            <a:off x="3882252" y="5688171"/>
            <a:ext cx="628723" cy="35231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F57210FB-B7C7-B3F4-80DB-BF379DFD3DB2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l="28306" t="18708" r="33633" b="17853"/>
          <a:stretch>
            <a:fillRect/>
          </a:stretch>
        </p:blipFill>
        <p:spPr>
          <a:xfrm>
            <a:off x="3360888" y="3432368"/>
            <a:ext cx="492593" cy="492958"/>
          </a:xfrm>
          <a:prstGeom prst="rect">
            <a:avLst/>
          </a:prstGeom>
        </p:spPr>
      </p:pic>
      <p:pic>
        <p:nvPicPr>
          <p:cNvPr id="67" name="Picture 66" descr="Python (programming language) - Wikipedia">
            <a:extLst>
              <a:ext uri="{FF2B5EF4-FFF2-40B4-BE49-F238E27FC236}">
                <a16:creationId xmlns:a16="http://schemas.microsoft.com/office/drawing/2014/main" id="{0A97A845-4BAD-5FBF-16BB-B63415EE95C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72601" y="5575057"/>
            <a:ext cx="513045" cy="625126"/>
          </a:xfrm>
          <a:prstGeom prst="rect">
            <a:avLst/>
          </a:prstGeom>
        </p:spPr>
      </p:pic>
      <p:pic>
        <p:nvPicPr>
          <p:cNvPr id="71" name="Graphic 70" descr="데이터베이스 윤곽선">
            <a:extLst>
              <a:ext uri="{FF2B5EF4-FFF2-40B4-BE49-F238E27FC236}">
                <a16:creationId xmlns:a16="http://schemas.microsoft.com/office/drawing/2014/main" id="{8F9C0EFE-130E-6AF4-1AF0-58BD6CF6B76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625563" y="3536457"/>
            <a:ext cx="1858224" cy="1847363"/>
          </a:xfrm>
          <a:prstGeom prst="rect">
            <a:avLst/>
          </a:prstGeom>
        </p:spPr>
      </p:pic>
      <p:sp>
        <p:nvSpPr>
          <p:cNvPr id="16" name="Arrow: Chevron 6">
            <a:extLst>
              <a:ext uri="{FF2B5EF4-FFF2-40B4-BE49-F238E27FC236}">
                <a16:creationId xmlns:a16="http://schemas.microsoft.com/office/drawing/2014/main" id="{87CF9460-93F4-E628-57A2-DD578CDEE7C7}"/>
              </a:ext>
            </a:extLst>
          </p:cNvPr>
          <p:cNvSpPr/>
          <p:nvPr/>
        </p:nvSpPr>
        <p:spPr>
          <a:xfrm>
            <a:off x="2578241" y="2040115"/>
            <a:ext cx="2295990" cy="709749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 b="1">
                <a:solidFill>
                  <a:schemeClr val="accent1">
                    <a:lumMod val="49000"/>
                  </a:schemeClr>
                </a:solidFill>
                <a:latin typeface="Malgun Gothic"/>
                <a:ea typeface="Malgun Gothic"/>
                <a:cs typeface="Calibri"/>
              </a:rPr>
              <a:t>수집</a:t>
            </a:r>
          </a:p>
        </p:txBody>
      </p:sp>
      <p:sp>
        <p:nvSpPr>
          <p:cNvPr id="18" name="Arrow: Chevron 6">
            <a:extLst>
              <a:ext uri="{FF2B5EF4-FFF2-40B4-BE49-F238E27FC236}">
                <a16:creationId xmlns:a16="http://schemas.microsoft.com/office/drawing/2014/main" id="{F2A480CB-8C31-B6A7-0E45-5728BA4C1D21}"/>
              </a:ext>
            </a:extLst>
          </p:cNvPr>
          <p:cNvSpPr/>
          <p:nvPr/>
        </p:nvSpPr>
        <p:spPr>
          <a:xfrm>
            <a:off x="4877772" y="2040115"/>
            <a:ext cx="2305397" cy="709749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 b="1">
                <a:solidFill>
                  <a:schemeClr val="bg1"/>
                </a:solidFill>
                <a:latin typeface="Malgun Gothic"/>
                <a:ea typeface="Malgun Gothic"/>
                <a:cs typeface="Calibri"/>
              </a:rPr>
              <a:t>저장</a:t>
            </a:r>
            <a:endParaRPr lang="en-US" sz="2400" i="1">
              <a:solidFill>
                <a:schemeClr val="bg1"/>
              </a:solidFill>
              <a:latin typeface="Malgun Gothic"/>
              <a:ea typeface="Malgun Gothic"/>
              <a:cs typeface="Calibri"/>
            </a:endParaRPr>
          </a:p>
        </p:txBody>
      </p:sp>
      <p:sp>
        <p:nvSpPr>
          <p:cNvPr id="19" name="Arrow: Chevron 6">
            <a:extLst>
              <a:ext uri="{FF2B5EF4-FFF2-40B4-BE49-F238E27FC236}">
                <a16:creationId xmlns:a16="http://schemas.microsoft.com/office/drawing/2014/main" id="{EE138298-8F98-6EC1-1A23-6D35EC7601A7}"/>
              </a:ext>
            </a:extLst>
          </p:cNvPr>
          <p:cNvSpPr/>
          <p:nvPr/>
        </p:nvSpPr>
        <p:spPr>
          <a:xfrm>
            <a:off x="7244186" y="2041146"/>
            <a:ext cx="2277175" cy="709749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 b="1">
                <a:solidFill>
                  <a:schemeClr val="bg1"/>
                </a:solidFill>
                <a:latin typeface="Malgun Gothic"/>
                <a:ea typeface="Malgun Gothic"/>
                <a:cs typeface="Calibri"/>
              </a:rPr>
              <a:t>처리</a:t>
            </a:r>
            <a:endParaRPr lang="en-US" sz="2400" i="1">
              <a:solidFill>
                <a:schemeClr val="bg1"/>
              </a:solidFill>
              <a:latin typeface="Malgun Gothic"/>
              <a:ea typeface="Malgun Gothic"/>
              <a:cs typeface="Calibri"/>
            </a:endParaRPr>
          </a:p>
        </p:txBody>
      </p:sp>
      <p:sp>
        <p:nvSpPr>
          <p:cNvPr id="20" name="Arrow: Chevron 6">
            <a:extLst>
              <a:ext uri="{FF2B5EF4-FFF2-40B4-BE49-F238E27FC236}">
                <a16:creationId xmlns:a16="http://schemas.microsoft.com/office/drawing/2014/main" id="{781A7FA3-9E15-81EA-27A5-28E17E2A220D}"/>
              </a:ext>
            </a:extLst>
          </p:cNvPr>
          <p:cNvSpPr/>
          <p:nvPr/>
        </p:nvSpPr>
        <p:spPr>
          <a:xfrm>
            <a:off x="9536372" y="2040115"/>
            <a:ext cx="2333619" cy="709749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 b="1">
                <a:solidFill>
                  <a:schemeClr val="bg1"/>
                </a:solidFill>
                <a:latin typeface="Malgun Gothic"/>
                <a:ea typeface="Malgun Gothic"/>
                <a:cs typeface="Calibri"/>
              </a:rPr>
              <a:t>제공</a:t>
            </a:r>
            <a:endParaRPr lang="en-US" sz="2400" i="1">
              <a:solidFill>
                <a:schemeClr val="bg1"/>
              </a:solidFill>
              <a:latin typeface="Malgun Gothic"/>
              <a:ea typeface="Malgun Gothic"/>
              <a:cs typeface="Calibri"/>
            </a:endParaRPr>
          </a:p>
        </p:txBody>
      </p:sp>
      <p:sp>
        <p:nvSpPr>
          <p:cNvPr id="23" name="TextBox 81">
            <a:extLst>
              <a:ext uri="{FF2B5EF4-FFF2-40B4-BE49-F238E27FC236}">
                <a16:creationId xmlns:a16="http://schemas.microsoft.com/office/drawing/2014/main" id="{61B48352-79E7-C31E-1A5A-015F2699AE82}"/>
              </a:ext>
            </a:extLst>
          </p:cNvPr>
          <p:cNvSpPr txBox="1"/>
          <p:nvPr/>
        </p:nvSpPr>
        <p:spPr>
          <a:xfrm>
            <a:off x="9882507" y="5695959"/>
            <a:ext cx="1796484" cy="3711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defRPr/>
            </a:pPr>
            <a:r>
              <a:rPr lang="ko-KR" b="1">
                <a:solidFill>
                  <a:srgbClr val="3378C8"/>
                </a:solidFill>
                <a:latin typeface="Malgun Gothic"/>
                <a:ea typeface="Malgun Gothic"/>
                <a:cs typeface="+mn-lt"/>
              </a:rPr>
              <a:t>분석 결과 공유</a:t>
            </a:r>
            <a:endParaRPr lang="ko-KR" b="1">
              <a:solidFill>
                <a:srgbClr val="3378C8"/>
              </a:solidFill>
              <a:latin typeface="Malgun Gothic"/>
              <a:ea typeface="Malgun Gothic"/>
            </a:endParaRPr>
          </a:p>
        </p:txBody>
      </p:sp>
      <p:sp>
        <p:nvSpPr>
          <p:cNvPr id="30" name="육각형 29">
            <a:extLst>
              <a:ext uri="{FF2B5EF4-FFF2-40B4-BE49-F238E27FC236}">
                <a16:creationId xmlns:a16="http://schemas.microsoft.com/office/drawing/2014/main" id="{F6936F92-A6DE-5ACE-9B7A-91588D13D8D9}"/>
              </a:ext>
            </a:extLst>
          </p:cNvPr>
          <p:cNvSpPr/>
          <p:nvPr/>
        </p:nvSpPr>
        <p:spPr>
          <a:xfrm>
            <a:off x="3223450" y="4499492"/>
            <a:ext cx="888058" cy="634188"/>
          </a:xfrm>
          <a:prstGeom prst="hexagon">
            <a:avLst/>
          </a:prstGeom>
          <a:solidFill>
            <a:srgbClr val="3378C8"/>
          </a:solidFill>
          <a:ln w="12700">
            <a:solidFill>
              <a:srgbClr val="3378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>
                <a:solidFill>
                  <a:schemeClr val="bg1"/>
                </a:solidFill>
                <a:latin typeface="Trebuchet MS"/>
                <a:ea typeface="+mn-lt"/>
              </a:rPr>
              <a:t>ELT</a:t>
            </a:r>
            <a:endParaRPr lang="en-US" altLang="ko-KR" b="1">
              <a:solidFill>
                <a:schemeClr val="bg1"/>
              </a:solidFill>
              <a:latin typeface="Trebuchet MS"/>
              <a:ea typeface="맑은 고딕"/>
            </a:endParaRP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3A2FA4EF-8448-1B99-E95A-6C8D85E801EB}"/>
              </a:ext>
            </a:extLst>
          </p:cNvPr>
          <p:cNvSpPr/>
          <p:nvPr/>
        </p:nvSpPr>
        <p:spPr>
          <a:xfrm rot="4666750">
            <a:off x="3283942" y="4443434"/>
            <a:ext cx="494556" cy="536994"/>
          </a:xfrm>
          <a:custGeom>
            <a:avLst/>
            <a:gdLst>
              <a:gd name="connsiteX0" fmla="*/ 0 w 751712"/>
              <a:gd name="connsiteY0" fmla="*/ 497894 h 766419"/>
              <a:gd name="connsiteX1" fmla="*/ 107134 w 751712"/>
              <a:gd name="connsiteY1" fmla="*/ 3253 h 766419"/>
              <a:gd name="connsiteX2" fmla="*/ 119855 w 751712"/>
              <a:gd name="connsiteY2" fmla="*/ 0 h 766419"/>
              <a:gd name="connsiteX3" fmla="*/ 751712 w 751712"/>
              <a:gd name="connsiteY3" fmla="*/ 649798 h 766419"/>
              <a:gd name="connsiteX4" fmla="*/ 749455 w 751712"/>
              <a:gd name="connsiteY4" fmla="*/ 660217 h 766419"/>
              <a:gd name="connsiteX5" fmla="*/ 334147 w 751712"/>
              <a:gd name="connsiteY5" fmla="*/ 766419 h 766419"/>
              <a:gd name="connsiteX6" fmla="*/ 0 w 751712"/>
              <a:gd name="connsiteY6" fmla="*/ 497894 h 766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1712" h="766419">
                <a:moveTo>
                  <a:pt x="0" y="497894"/>
                </a:moveTo>
                <a:lnTo>
                  <a:pt x="107134" y="3253"/>
                </a:lnTo>
                <a:lnTo>
                  <a:pt x="119855" y="0"/>
                </a:lnTo>
                <a:lnTo>
                  <a:pt x="751712" y="649798"/>
                </a:lnTo>
                <a:lnTo>
                  <a:pt x="749455" y="660217"/>
                </a:lnTo>
                <a:lnTo>
                  <a:pt x="334147" y="766419"/>
                </a:lnTo>
                <a:lnTo>
                  <a:pt x="0" y="497894"/>
                </a:lnTo>
                <a:close/>
              </a:path>
            </a:pathLst>
          </a:custGeom>
          <a:gradFill>
            <a:gsLst>
              <a:gs pos="69000">
                <a:schemeClr val="bg1">
                  <a:alpha val="20000"/>
                </a:schemeClr>
              </a:gs>
              <a:gs pos="0">
                <a:srgbClr val="2069C2">
                  <a:alpha val="14000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400"/>
          </a:p>
        </p:txBody>
      </p:sp>
      <p:pic>
        <p:nvPicPr>
          <p:cNvPr id="36" name="그림 35" descr="텍스트, 스크린샷, 도표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F9E7EB2-E4BC-00DF-39A4-A3CF7D784E8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27467" y="3185143"/>
            <a:ext cx="1786051" cy="1629013"/>
          </a:xfrm>
          <a:prstGeom prst="rect">
            <a:avLst/>
          </a:prstGeom>
        </p:spPr>
      </p:pic>
      <p:pic>
        <p:nvPicPr>
          <p:cNvPr id="6" name="그림 5" descr="DBeaver - All Things Open 2024">
            <a:extLst>
              <a:ext uri="{FF2B5EF4-FFF2-40B4-BE49-F238E27FC236}">
                <a16:creationId xmlns:a16="http://schemas.microsoft.com/office/drawing/2014/main" id="{A616CD9B-E520-D403-30ED-4334BB8EE302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 l="7052" t="26923" r="2849" b="26923"/>
          <a:stretch>
            <a:fillRect/>
          </a:stretch>
        </p:blipFill>
        <p:spPr>
          <a:xfrm>
            <a:off x="5831283" y="4951061"/>
            <a:ext cx="952214" cy="250115"/>
          </a:xfrm>
          <a:prstGeom prst="rect">
            <a:avLst/>
          </a:prstGeom>
        </p:spPr>
      </p:pic>
      <p:pic>
        <p:nvPicPr>
          <p:cNvPr id="8" name="그림 7" descr="PostgreSQL이란 ?">
            <a:extLst>
              <a:ext uri="{FF2B5EF4-FFF2-40B4-BE49-F238E27FC236}">
                <a16:creationId xmlns:a16="http://schemas.microsoft.com/office/drawing/2014/main" id="{4B9B4C66-B0AD-D171-BDA7-BBE55976F483}"/>
              </a:ext>
            </a:extLst>
          </p:cNvPr>
          <p:cNvPicPr>
            <a:picLocks noChangeAspect="1"/>
          </p:cNvPicPr>
          <p:nvPr/>
        </p:nvPicPr>
        <p:blipFill>
          <a:blip r:embed="rId25"/>
          <a:srcRect l="30192" t="15399" r="30038" b="18635"/>
          <a:stretch>
            <a:fillRect/>
          </a:stretch>
        </p:blipFill>
        <p:spPr>
          <a:xfrm>
            <a:off x="5260990" y="3803506"/>
            <a:ext cx="579490" cy="569046"/>
          </a:xfrm>
          <a:prstGeom prst="rect">
            <a:avLst/>
          </a:prstGeom>
        </p:spPr>
      </p:pic>
      <p:pic>
        <p:nvPicPr>
          <p:cNvPr id="9" name="Picture 8" descr="서울특별시 빅데이터 캠퍼스 &gt; 빅데이터">
            <a:extLst>
              <a:ext uri="{FF2B5EF4-FFF2-40B4-BE49-F238E27FC236}">
                <a16:creationId xmlns:a16="http://schemas.microsoft.com/office/drawing/2014/main" id="{D81B6C9D-10EE-88F5-05DB-96821B7F862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91435" y="3436915"/>
            <a:ext cx="1257300" cy="971550"/>
          </a:xfrm>
          <a:prstGeom prst="rect">
            <a:avLst/>
          </a:prstGeom>
        </p:spPr>
      </p:pic>
      <p:pic>
        <p:nvPicPr>
          <p:cNvPr id="10" name="Picture 9" descr="한국도로교통공단의 변경된 로고와 호둥이 캐릭터 ai파일">
            <a:extLst>
              <a:ext uri="{FF2B5EF4-FFF2-40B4-BE49-F238E27FC236}">
                <a16:creationId xmlns:a16="http://schemas.microsoft.com/office/drawing/2014/main" id="{07C5B452-9B2B-D2A8-6828-E806154742D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67517" y="4720309"/>
            <a:ext cx="1905136" cy="347327"/>
          </a:xfrm>
          <a:prstGeom prst="rect">
            <a:avLst/>
          </a:prstGeom>
        </p:spPr>
      </p:pic>
      <p:pic>
        <p:nvPicPr>
          <p:cNvPr id="12" name="Picture 11" descr="scikit-learn - 위키백과, 우리 모두의 백과사전">
            <a:extLst>
              <a:ext uri="{FF2B5EF4-FFF2-40B4-BE49-F238E27FC236}">
                <a16:creationId xmlns:a16="http://schemas.microsoft.com/office/drawing/2014/main" id="{25C8B178-5407-0389-8F77-A85AC18B75B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328647" y="4473068"/>
            <a:ext cx="1056554" cy="60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0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4B4B2-CC3E-0C11-BF71-575B3921B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사각형: 둥근 위쪽 모서리 122">
            <a:extLst>
              <a:ext uri="{FF2B5EF4-FFF2-40B4-BE49-F238E27FC236}">
                <a16:creationId xmlns:a16="http://schemas.microsoft.com/office/drawing/2014/main" id="{A9293820-CEF1-1CFB-3155-E0EBFAA78A27}"/>
              </a:ext>
            </a:extLst>
          </p:cNvPr>
          <p:cNvSpPr/>
          <p:nvPr/>
        </p:nvSpPr>
        <p:spPr>
          <a:xfrm>
            <a:off x="3200327" y="2151191"/>
            <a:ext cx="1349870" cy="1134201"/>
          </a:xfrm>
          <a:prstGeom prst="round2SameRect">
            <a:avLst/>
          </a:prstGeom>
          <a:solidFill>
            <a:srgbClr val="FCFDFE"/>
          </a:solidFill>
          <a:ln w="6350">
            <a:solidFill>
              <a:srgbClr val="A66100"/>
            </a:solidFill>
          </a:ln>
          <a:effectLst>
            <a:outerShdw blurRad="63500" sx="102000" sy="102000" algn="ctr" rotWithShape="0">
              <a:srgbClr val="3378C8">
                <a:alpha val="1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sz="1300" b="1">
              <a:solidFill>
                <a:schemeClr val="bg2">
                  <a:lumMod val="49000"/>
                </a:schemeClr>
              </a:solidFill>
              <a:latin typeface="Malgun Gothic"/>
              <a:ea typeface="Malgun Gothic"/>
              <a:cs typeface="Calibri"/>
            </a:endParaRPr>
          </a:p>
        </p:txBody>
      </p:sp>
      <p:sp>
        <p:nvSpPr>
          <p:cNvPr id="90" name="사각형: 둥근 위쪽 모서리 89">
            <a:extLst>
              <a:ext uri="{FF2B5EF4-FFF2-40B4-BE49-F238E27FC236}">
                <a16:creationId xmlns:a16="http://schemas.microsoft.com/office/drawing/2014/main" id="{3A723871-47BE-B9DE-AAEA-4EFDD126F014}"/>
              </a:ext>
            </a:extLst>
          </p:cNvPr>
          <p:cNvSpPr/>
          <p:nvPr/>
        </p:nvSpPr>
        <p:spPr>
          <a:xfrm>
            <a:off x="7563560" y="2151191"/>
            <a:ext cx="1349870" cy="1134201"/>
          </a:xfrm>
          <a:prstGeom prst="round2SameRect">
            <a:avLst/>
          </a:prstGeom>
          <a:solidFill>
            <a:srgbClr val="FCFDFE"/>
          </a:solidFill>
          <a:ln w="6350">
            <a:solidFill>
              <a:schemeClr val="bg2">
                <a:lumMod val="50000"/>
              </a:schemeClr>
            </a:solidFill>
          </a:ln>
          <a:effectLst>
            <a:outerShdw blurRad="63500" sx="102000" sy="102000" algn="ctr" rotWithShape="0">
              <a:srgbClr val="3378C8">
                <a:alpha val="1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sz="1300" b="1">
              <a:solidFill>
                <a:schemeClr val="bg2">
                  <a:lumMod val="49000"/>
                </a:schemeClr>
              </a:solidFill>
              <a:latin typeface="Malgun Gothic"/>
              <a:ea typeface="Malgun Gothic"/>
              <a:cs typeface="Calibri"/>
            </a:endParaRPr>
          </a:p>
        </p:txBody>
      </p:sp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1109CC6B-D254-76B5-835C-C20E8D70663B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6BCD024-DA32-A8AA-672E-EF45610DF1E6}"/>
              </a:ext>
            </a:extLst>
          </p:cNvPr>
          <p:cNvGrpSpPr/>
          <p:nvPr/>
        </p:nvGrpSpPr>
        <p:grpSpPr>
          <a:xfrm>
            <a:off x="376102" y="333243"/>
            <a:ext cx="8370195" cy="830997"/>
            <a:chOff x="376102" y="333243"/>
            <a:chExt cx="8370195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4C222D2-29A1-1D42-5788-B0A43AB5414A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507752-E6E5-42C3-8334-543FF26DB23B}"/>
                </a:ext>
              </a:extLst>
            </p:cNvPr>
            <p:cNvSpPr txBox="1"/>
            <p:nvPr/>
          </p:nvSpPr>
          <p:spPr>
            <a:xfrm>
              <a:off x="1461721" y="585057"/>
              <a:ext cx="7284576" cy="523220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"/>
                  <a:ea typeface="Malgun Gothic"/>
                </a:rPr>
                <a:t>데이터 품질 </a:t>
              </a: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"/>
                  <a:ea typeface="Malgun Gothic"/>
                </a:rPr>
                <a:t>단계별 </a:t>
              </a:r>
              <a:r>
                <a:rPr lang="ko-KR" altLang="en-US" sz="2800" b="1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"/>
                  <a:ea typeface="Malgun Gothic"/>
                </a:rPr>
                <a:t>Medallion</a:t>
              </a: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"/>
                  <a:ea typeface="Malgun Gothic"/>
                </a:rPr>
                <a:t> </a:t>
              </a:r>
              <a:r>
                <a:rPr lang="ko-KR" altLang="en-US" sz="2800" b="1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"/>
                  <a:ea typeface="Malgun Gothic"/>
                </a:rPr>
                <a:t>Architecture</a:t>
              </a:r>
              <a:endParaRPr lang="ko-KR" altLang="en-US" sz="2800" b="1" err="1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153D613-E85D-6433-81FD-42C8CD0A0EE7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lIns="91440" tIns="0" rIns="91440" bIns="0" anchor="t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Regular"/>
                  <a:ea typeface="세방고딕 Regular" panose="00000500000000000000" pitchFamily="2" charset="-127"/>
                </a:rPr>
                <a:t>02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CCF79E85-7CA9-44A4-BBFC-9DF8B4D82B1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F4151CA-B685-F06F-E7D8-04C28C090306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4AE5B92-B1D2-B61D-398F-4D88938F926F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ea typeface="+mn-lt"/>
                  <a:cs typeface="+mn-lt"/>
                </a:rPr>
                <a:t>Bronze–Silver–Gold</a:t>
              </a:r>
              <a:r>
                <a:rPr lang="ko-KR" altLang="en-US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ea typeface="+mn-lt"/>
                  <a:cs typeface="+mn-lt"/>
                </a:rPr>
                <a:t> </a:t>
              </a:r>
              <a:r>
                <a:rPr lang="ko-KR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ea typeface="+mn-lt"/>
                  <a:cs typeface="+mn-lt"/>
                </a:rPr>
                <a:t>단계별 </a:t>
              </a:r>
              <a:r>
                <a:rPr lang="ko-KR" altLang="en-US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ea typeface="+mn-lt"/>
                  <a:cs typeface="+mn-lt"/>
                </a:rPr>
                <a:t>데이터 정제</a:t>
              </a:r>
              <a:r>
                <a:rPr lang="en-US" altLang="ko-KR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ea typeface="+mn-lt"/>
                  <a:cs typeface="+mn-lt"/>
                </a:rPr>
                <a:t>·</a:t>
              </a:r>
              <a:r>
                <a:rPr lang="ko-KR" altLang="en-US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ea typeface="+mn-lt"/>
                  <a:cs typeface="+mn-lt"/>
                </a:rPr>
                <a:t>분석</a:t>
              </a:r>
              <a:r>
                <a:rPr lang="en-US" altLang="ko-KR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ea typeface="+mn-lt"/>
                  <a:cs typeface="+mn-lt"/>
                </a:rPr>
                <a:t>·</a:t>
              </a:r>
              <a:r>
                <a:rPr lang="ko-KR" altLang="en-US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ea typeface="+mn-lt"/>
                  <a:cs typeface="+mn-lt"/>
                </a:rPr>
                <a:t>활용 </a:t>
              </a:r>
              <a:r>
                <a:rPr lang="ko-KR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ea typeface="+mn-lt"/>
                  <a:cs typeface="+mn-lt"/>
                </a:rPr>
                <a:t>구조</a:t>
              </a:r>
              <a:endParaRPr lang="ko-KR" altLang="en-US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1166F3B9-1AD4-7A13-292D-981EC7AF5E0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CB1B3A6-0EDC-51D1-0DCB-02024C5806D1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465B3C-DA64-C6B5-1940-2DF2C4B780C5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132" name="그래픽 131">
            <a:extLst>
              <a:ext uri="{FF2B5EF4-FFF2-40B4-BE49-F238E27FC236}">
                <a16:creationId xmlns:a16="http://schemas.microsoft.com/office/drawing/2014/main" id="{DD1E3E66-59A1-0F00-7BD8-702BEDD8B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165700">
            <a:off x="8621099" y="4762217"/>
            <a:ext cx="3710393" cy="1869483"/>
          </a:xfrm>
          <a:prstGeom prst="rect">
            <a:avLst/>
          </a:prstGeom>
        </p:spPr>
      </p:pic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69E7E41C-FE00-D674-95E9-A32BAF22810C}"/>
              </a:ext>
            </a:extLst>
          </p:cNvPr>
          <p:cNvSpPr/>
          <p:nvPr/>
        </p:nvSpPr>
        <p:spPr>
          <a:xfrm flipH="1">
            <a:off x="10498987" y="5013787"/>
            <a:ext cx="1693012" cy="1372939"/>
          </a:xfrm>
          <a:prstGeom prst="rtTriangl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  <p:pic>
        <p:nvPicPr>
          <p:cNvPr id="190" name="그래픽 189">
            <a:extLst>
              <a:ext uri="{FF2B5EF4-FFF2-40B4-BE49-F238E27FC236}">
                <a16:creationId xmlns:a16="http://schemas.microsoft.com/office/drawing/2014/main" id="{0CFB3F59-6981-EAB1-B7B1-C0053FE69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11885508" y="5114964"/>
            <a:ext cx="49072" cy="49072"/>
          </a:xfrm>
          <a:prstGeom prst="rect">
            <a:avLst/>
          </a:prstGeom>
        </p:spPr>
      </p:pic>
      <p:pic>
        <p:nvPicPr>
          <p:cNvPr id="99" name="그래픽 98">
            <a:extLst>
              <a:ext uri="{FF2B5EF4-FFF2-40B4-BE49-F238E27FC236}">
                <a16:creationId xmlns:a16="http://schemas.microsoft.com/office/drawing/2014/main" id="{5719C19C-7882-1FA6-C378-5AF48B3376F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D1BDDFAA-106A-EC3F-615F-D2D5127508BC}"/>
              </a:ext>
            </a:extLst>
          </p:cNvPr>
          <p:cNvGrpSpPr/>
          <p:nvPr/>
        </p:nvGrpSpPr>
        <p:grpSpPr>
          <a:xfrm>
            <a:off x="523214" y="2149908"/>
            <a:ext cx="2331075" cy="3025154"/>
            <a:chOff x="491900" y="2567441"/>
            <a:chExt cx="2122307" cy="3609702"/>
          </a:xfrm>
          <a:effectLst/>
        </p:grpSpPr>
        <p:sp>
          <p:nvSpPr>
            <p:cNvPr id="37" name="사각형: 둥근 위쪽 모서리 36">
              <a:extLst>
                <a:ext uri="{FF2B5EF4-FFF2-40B4-BE49-F238E27FC236}">
                  <a16:creationId xmlns:a16="http://schemas.microsoft.com/office/drawing/2014/main" id="{3F74F75B-8D34-4470-C856-653173F4AA28}"/>
                </a:ext>
              </a:extLst>
            </p:cNvPr>
            <p:cNvSpPr/>
            <p:nvPr/>
          </p:nvSpPr>
          <p:spPr>
            <a:xfrm>
              <a:off x="491900" y="2567441"/>
              <a:ext cx="2122307" cy="3609702"/>
            </a:xfrm>
            <a:prstGeom prst="round2SameRect">
              <a:avLst/>
            </a:prstGeom>
            <a:solidFill>
              <a:srgbClr val="FCFDFE"/>
            </a:solidFill>
            <a:ln w="28575">
              <a:solidFill>
                <a:srgbClr val="A86200"/>
              </a:solidFill>
            </a:ln>
            <a:effectLst>
              <a:outerShdw blurRad="63500" sx="102000" sy="102000" algn="ctr" rotWithShape="0">
                <a:srgbClr val="3378C8">
                  <a:alpha val="1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49358BD-6624-0B28-929E-FA8D6B0191B3}"/>
                </a:ext>
              </a:extLst>
            </p:cNvPr>
            <p:cNvSpPr/>
            <p:nvPr/>
          </p:nvSpPr>
          <p:spPr>
            <a:xfrm>
              <a:off x="491900" y="6034088"/>
              <a:ext cx="2122306" cy="143055"/>
            </a:xfrm>
            <a:prstGeom prst="rect">
              <a:avLst/>
            </a:prstGeom>
            <a:solidFill>
              <a:srgbClr val="A661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65EF360-7922-7DAC-8B92-760A8F2E2B9A}"/>
              </a:ext>
            </a:extLst>
          </p:cNvPr>
          <p:cNvGrpSpPr/>
          <p:nvPr/>
        </p:nvGrpSpPr>
        <p:grpSpPr>
          <a:xfrm>
            <a:off x="4949076" y="2147974"/>
            <a:ext cx="2340481" cy="3064719"/>
            <a:chOff x="491900" y="2430432"/>
            <a:chExt cx="2130871" cy="3656911"/>
          </a:xfrm>
          <a:effectLst/>
        </p:grpSpPr>
        <p:sp>
          <p:nvSpPr>
            <p:cNvPr id="44" name="사각형: 둥근 위쪽 모서리 43">
              <a:extLst>
                <a:ext uri="{FF2B5EF4-FFF2-40B4-BE49-F238E27FC236}">
                  <a16:creationId xmlns:a16="http://schemas.microsoft.com/office/drawing/2014/main" id="{57DF541A-6D1F-302A-37AE-8D21E6A0AB7D}"/>
                </a:ext>
              </a:extLst>
            </p:cNvPr>
            <p:cNvSpPr/>
            <p:nvPr/>
          </p:nvSpPr>
          <p:spPr>
            <a:xfrm>
              <a:off x="491900" y="2430432"/>
              <a:ext cx="2122307" cy="3609702"/>
            </a:xfrm>
            <a:prstGeom prst="round2SameRect">
              <a:avLst/>
            </a:prstGeom>
            <a:solidFill>
              <a:srgbClr val="FCFDFE"/>
            </a:solidFill>
            <a:ln w="28575">
              <a:solidFill>
                <a:srgbClr val="BFBFBF"/>
              </a:solidFill>
            </a:ln>
            <a:effectLst>
              <a:outerShdw blurRad="63500" sx="102000" sy="102000" algn="ctr" rotWithShape="0">
                <a:srgbClr val="3378C8">
                  <a:alpha val="1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CB9DE6F-737D-7F5F-735E-C0A80FCC0CA3}"/>
                </a:ext>
              </a:extLst>
            </p:cNvPr>
            <p:cNvSpPr/>
            <p:nvPr/>
          </p:nvSpPr>
          <p:spPr>
            <a:xfrm>
              <a:off x="491900" y="5955513"/>
              <a:ext cx="2130871" cy="13183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75E39D7-4D6A-9B5D-D72C-2C9AFCBBAD72}"/>
              </a:ext>
            </a:extLst>
          </p:cNvPr>
          <p:cNvGrpSpPr/>
          <p:nvPr/>
        </p:nvGrpSpPr>
        <p:grpSpPr>
          <a:xfrm>
            <a:off x="9228625" y="2069204"/>
            <a:ext cx="2359296" cy="3139976"/>
            <a:chOff x="466206" y="2430432"/>
            <a:chExt cx="2148000" cy="3746711"/>
          </a:xfrm>
          <a:effectLst/>
        </p:grpSpPr>
        <p:sp>
          <p:nvSpPr>
            <p:cNvPr id="48" name="사각형: 둥근 위쪽 모서리 47">
              <a:extLst>
                <a:ext uri="{FF2B5EF4-FFF2-40B4-BE49-F238E27FC236}">
                  <a16:creationId xmlns:a16="http://schemas.microsoft.com/office/drawing/2014/main" id="{C1AC0BB1-B67D-76D3-727F-906C6CDCD62F}"/>
                </a:ext>
              </a:extLst>
            </p:cNvPr>
            <p:cNvSpPr/>
            <p:nvPr/>
          </p:nvSpPr>
          <p:spPr>
            <a:xfrm>
              <a:off x="472893" y="2430432"/>
              <a:ext cx="2122307" cy="3609702"/>
            </a:xfrm>
            <a:prstGeom prst="round2SameRect">
              <a:avLst/>
            </a:prstGeom>
            <a:solidFill>
              <a:srgbClr val="FCFDFE"/>
            </a:solidFill>
            <a:ln w="28575">
              <a:solidFill>
                <a:srgbClr val="FFC800"/>
              </a:solidFill>
            </a:ln>
            <a:effectLst>
              <a:outerShdw blurRad="63500" sx="102000" sy="102000" algn="ctr" rotWithShape="0">
                <a:srgbClr val="3378C8">
                  <a:alpha val="1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2030BAB-6F4D-E4C1-9823-891E085A885D}"/>
                </a:ext>
              </a:extLst>
            </p:cNvPr>
            <p:cNvSpPr/>
            <p:nvPr/>
          </p:nvSpPr>
          <p:spPr>
            <a:xfrm>
              <a:off x="466206" y="6045313"/>
              <a:ext cx="2148000" cy="131830"/>
            </a:xfrm>
            <a:prstGeom prst="rect">
              <a:avLst/>
            </a:prstGeom>
            <a:solidFill>
              <a:srgbClr val="FFC8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55" name="사각형: 둥근 위쪽 모서리 54">
            <a:extLst>
              <a:ext uri="{FF2B5EF4-FFF2-40B4-BE49-F238E27FC236}">
                <a16:creationId xmlns:a16="http://schemas.microsoft.com/office/drawing/2014/main" id="{F6B40593-5E5A-DDF6-9745-F320D355B79A}"/>
              </a:ext>
            </a:extLst>
          </p:cNvPr>
          <p:cNvSpPr/>
          <p:nvPr/>
        </p:nvSpPr>
        <p:spPr>
          <a:xfrm>
            <a:off x="3132416" y="4082418"/>
            <a:ext cx="1537243" cy="510993"/>
          </a:xfrm>
          <a:prstGeom prst="round2SameRect">
            <a:avLst/>
          </a:prstGeom>
          <a:solidFill>
            <a:srgbClr val="FCFDFE"/>
          </a:solidFill>
          <a:ln>
            <a:solidFill>
              <a:srgbClr val="A66100"/>
            </a:solidFill>
          </a:ln>
          <a:effectLst>
            <a:outerShdw blurRad="63500" sx="102000" sy="102000" algn="ctr" rotWithShape="0">
              <a:srgbClr val="3378C8">
                <a:alpha val="1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sz="1300" b="1">
                <a:solidFill>
                  <a:srgbClr val="A66100"/>
                </a:solidFill>
                <a:latin typeface="Malgun Gothic"/>
                <a:ea typeface="Malgun Gothic"/>
                <a:cs typeface="Calibri"/>
              </a:rPr>
              <a:t>정제</a:t>
            </a:r>
            <a:r>
              <a:rPr lang="en-US" altLang="ko-KR" sz="1300" b="1">
                <a:solidFill>
                  <a:srgbClr val="A66100"/>
                </a:solidFill>
                <a:latin typeface="Malgun Gothic"/>
                <a:ea typeface="+mn-lt"/>
                <a:cs typeface="Calibri"/>
              </a:rPr>
              <a:t>·</a:t>
            </a:r>
            <a:r>
              <a:rPr lang="ko-KR" sz="1300" b="1">
                <a:solidFill>
                  <a:srgbClr val="A66100"/>
                </a:solidFill>
                <a:latin typeface="Malgun Gothic"/>
                <a:ea typeface="Malgun Gothic"/>
                <a:cs typeface="Calibri"/>
              </a:rPr>
              <a:t>가공</a:t>
            </a:r>
            <a:endParaRPr lang="ko-KR" altLang="en-US" sz="1300">
              <a:solidFill>
                <a:srgbClr val="A66100"/>
              </a:solidFill>
              <a:latin typeface="Malgun Gothic"/>
              <a:ea typeface="Malgun Gothic"/>
            </a:endParaRPr>
          </a:p>
        </p:txBody>
      </p:sp>
      <p:sp>
        <p:nvSpPr>
          <p:cNvPr id="60" name="사각형: 둥근 위쪽 모서리 59">
            <a:extLst>
              <a:ext uri="{FF2B5EF4-FFF2-40B4-BE49-F238E27FC236}">
                <a16:creationId xmlns:a16="http://schemas.microsoft.com/office/drawing/2014/main" id="{662A5966-C443-5AC9-C4D4-BC620D7373AD}"/>
              </a:ext>
            </a:extLst>
          </p:cNvPr>
          <p:cNvSpPr/>
          <p:nvPr/>
        </p:nvSpPr>
        <p:spPr>
          <a:xfrm>
            <a:off x="3131642" y="4692997"/>
            <a:ext cx="1537759" cy="521431"/>
          </a:xfrm>
          <a:prstGeom prst="round2SameRect">
            <a:avLst/>
          </a:prstGeom>
          <a:solidFill>
            <a:srgbClr val="FCFDFE"/>
          </a:solidFill>
          <a:ln w="6350">
            <a:solidFill>
              <a:srgbClr val="A66100"/>
            </a:solidFill>
          </a:ln>
          <a:effectLst>
            <a:outerShdw blurRad="63500" sx="102000" sy="102000" algn="ctr" rotWithShape="0">
              <a:srgbClr val="3378C8">
                <a:alpha val="1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300" b="1" err="1">
                <a:solidFill>
                  <a:srgbClr val="A66100"/>
                </a:solidFill>
                <a:latin typeface="Calibri"/>
                <a:ea typeface="Malgun Gothic"/>
                <a:cs typeface="Calibri"/>
              </a:rPr>
              <a:t>파생컬럼</a:t>
            </a:r>
            <a:r>
              <a:rPr lang="ko-KR" altLang="en-US" sz="1300" b="1">
                <a:solidFill>
                  <a:srgbClr val="A66100"/>
                </a:solidFill>
                <a:latin typeface="Calibri"/>
                <a:ea typeface="Malgun Gothic"/>
                <a:cs typeface="Calibri"/>
              </a:rPr>
              <a:t> 생성</a:t>
            </a:r>
            <a:endParaRPr lang="ko-KR" altLang="en-US" sz="1300">
              <a:solidFill>
                <a:srgbClr val="A66100"/>
              </a:solidFill>
              <a:latin typeface="Calibri"/>
              <a:ea typeface="Malgun Gothic"/>
              <a:cs typeface="Calibri"/>
            </a:endParaRPr>
          </a:p>
        </p:txBody>
      </p:sp>
      <p:pic>
        <p:nvPicPr>
          <p:cNvPr id="66" name="Picture 42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8A586CE-4E79-4E26-60AF-A8C3DAB9A0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604" y="5275570"/>
            <a:ext cx="2742386" cy="1471805"/>
          </a:xfrm>
          <a:prstGeom prst="rect">
            <a:avLst/>
          </a:prstGeom>
        </p:spPr>
      </p:pic>
      <p:pic>
        <p:nvPicPr>
          <p:cNvPr id="69" name="Graphic 49" descr="핀치 확대 단색으로 채워진">
            <a:extLst>
              <a:ext uri="{FF2B5EF4-FFF2-40B4-BE49-F238E27FC236}">
                <a16:creationId xmlns:a16="http://schemas.microsoft.com/office/drawing/2014/main" id="{11D06A28-C710-DA0E-EC23-E6210976F2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048" y="4878661"/>
            <a:ext cx="474912" cy="474629"/>
          </a:xfrm>
          <a:prstGeom prst="rect">
            <a:avLst/>
          </a:prstGeom>
        </p:spPr>
      </p:pic>
      <p:pic>
        <p:nvPicPr>
          <p:cNvPr id="82" name="Picture 74" descr="AWS Marketplace: DBeaver Corporation">
            <a:extLst>
              <a:ext uri="{FF2B5EF4-FFF2-40B4-BE49-F238E27FC236}">
                <a16:creationId xmlns:a16="http://schemas.microsoft.com/office/drawing/2014/main" id="{3C030126-E34F-B00C-9E43-FFA723C6A4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09373" y="2938706"/>
            <a:ext cx="820977" cy="277139"/>
          </a:xfrm>
          <a:prstGeom prst="rect">
            <a:avLst/>
          </a:prstGeom>
        </p:spPr>
      </p:pic>
      <p:sp>
        <p:nvSpPr>
          <p:cNvPr id="98" name="사각형: 둥근 위쪽 모서리 97">
            <a:extLst>
              <a:ext uri="{FF2B5EF4-FFF2-40B4-BE49-F238E27FC236}">
                <a16:creationId xmlns:a16="http://schemas.microsoft.com/office/drawing/2014/main" id="{E29E4C5C-7ADF-23DA-BCCB-263AE6094940}"/>
              </a:ext>
            </a:extLst>
          </p:cNvPr>
          <p:cNvSpPr/>
          <p:nvPr/>
        </p:nvSpPr>
        <p:spPr>
          <a:xfrm>
            <a:off x="7490494" y="4017724"/>
            <a:ext cx="1537759" cy="549653"/>
          </a:xfrm>
          <a:prstGeom prst="round2SameRect">
            <a:avLst/>
          </a:prstGeom>
          <a:solidFill>
            <a:srgbClr val="FCFDFE"/>
          </a:solidFill>
          <a:ln w="6350">
            <a:solidFill>
              <a:schemeClr val="bg2">
                <a:lumMod val="50000"/>
              </a:schemeClr>
            </a:solidFill>
          </a:ln>
          <a:effectLst>
            <a:outerShdw blurRad="63500" sx="102000" sy="102000" algn="ctr" rotWithShape="0">
              <a:srgbClr val="3378C8">
                <a:alpha val="1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sz="1300" b="1">
                <a:solidFill>
                  <a:schemeClr val="bg2">
                    <a:lumMod val="49000"/>
                  </a:schemeClr>
                </a:solidFill>
                <a:latin typeface="Malgun Gothic"/>
                <a:ea typeface="Malgun Gothic"/>
                <a:cs typeface="Calibri"/>
              </a:rPr>
              <a:t>주요 테이블 </a:t>
            </a:r>
            <a:endParaRPr lang="en-US" altLang="ko-KR" sz="1300">
              <a:solidFill>
                <a:schemeClr val="bg2">
                  <a:lumMod val="49000"/>
                </a:schemeClr>
              </a:solidFill>
              <a:latin typeface="Malgun Gothic"/>
              <a:ea typeface="Malgun Gothic"/>
              <a:cs typeface="Calibri"/>
            </a:endParaRPr>
          </a:p>
          <a:p>
            <a:pPr algn="ctr"/>
            <a:r>
              <a:rPr lang="ko-KR" sz="1300" b="1">
                <a:solidFill>
                  <a:schemeClr val="bg2">
                    <a:lumMod val="49000"/>
                  </a:schemeClr>
                </a:solidFill>
                <a:latin typeface="Malgun Gothic"/>
                <a:ea typeface="Malgun Gothic"/>
                <a:cs typeface="Calibri"/>
              </a:rPr>
              <a:t>선별</a:t>
            </a:r>
            <a:r>
              <a:rPr lang="en-US" altLang="ko-KR" sz="1300" b="1">
                <a:solidFill>
                  <a:schemeClr val="bg2">
                    <a:lumMod val="49000"/>
                  </a:schemeClr>
                </a:solidFill>
                <a:latin typeface="Malgun Gothic"/>
                <a:ea typeface="Malgun Gothic"/>
                <a:cs typeface="Calibri"/>
              </a:rPr>
              <a:t>·</a:t>
            </a:r>
            <a:r>
              <a:rPr lang="ko-KR" sz="1300" b="1">
                <a:solidFill>
                  <a:schemeClr val="bg2">
                    <a:lumMod val="49000"/>
                  </a:schemeClr>
                </a:solidFill>
                <a:latin typeface="Malgun Gothic"/>
                <a:ea typeface="Malgun Gothic"/>
                <a:cs typeface="Calibri"/>
              </a:rPr>
              <a:t>통합 분석</a:t>
            </a:r>
            <a:endParaRPr lang="en-US" altLang="ko-KR" sz="1300">
              <a:solidFill>
                <a:schemeClr val="bg2">
                  <a:lumMod val="49000"/>
                </a:schemeClr>
              </a:solidFill>
              <a:latin typeface="Malgun Gothic"/>
              <a:ea typeface="Malgun Gothic"/>
              <a:cs typeface="Calibri"/>
            </a:endParaRPr>
          </a:p>
        </p:txBody>
      </p:sp>
      <p:sp>
        <p:nvSpPr>
          <p:cNvPr id="100" name="사각형: 둥근 위쪽 모서리 99">
            <a:extLst>
              <a:ext uri="{FF2B5EF4-FFF2-40B4-BE49-F238E27FC236}">
                <a16:creationId xmlns:a16="http://schemas.microsoft.com/office/drawing/2014/main" id="{0F984794-0143-306E-26C7-15CD10CBC3E6}"/>
              </a:ext>
            </a:extLst>
          </p:cNvPr>
          <p:cNvSpPr/>
          <p:nvPr/>
        </p:nvSpPr>
        <p:spPr>
          <a:xfrm>
            <a:off x="7490494" y="4666835"/>
            <a:ext cx="1537759" cy="549653"/>
          </a:xfrm>
          <a:prstGeom prst="round2SameRect">
            <a:avLst/>
          </a:prstGeom>
          <a:solidFill>
            <a:srgbClr val="FCFDFE"/>
          </a:solidFill>
          <a:ln w="6350">
            <a:solidFill>
              <a:schemeClr val="bg2">
                <a:lumMod val="50000"/>
              </a:schemeClr>
            </a:solidFill>
          </a:ln>
          <a:effectLst>
            <a:outerShdw blurRad="63500" sx="102000" sy="102000" algn="ctr" rotWithShape="0">
              <a:srgbClr val="3378C8">
                <a:alpha val="1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300" b="1">
                <a:solidFill>
                  <a:schemeClr val="bg2">
                    <a:lumMod val="49000"/>
                  </a:schemeClr>
                </a:solidFill>
                <a:latin typeface="Malgun Gothic"/>
                <a:ea typeface="Malgun Gothic"/>
                <a:cs typeface="Calibri"/>
              </a:rPr>
              <a:t>분석</a:t>
            </a:r>
            <a:r>
              <a:rPr lang="en-US" altLang="ko-KR" sz="1300" b="1">
                <a:solidFill>
                  <a:schemeClr val="bg2">
                    <a:lumMod val="49000"/>
                  </a:schemeClr>
                </a:solidFill>
                <a:latin typeface="Malgun Gothic"/>
                <a:ea typeface="Malgun Gothic"/>
                <a:cs typeface="Calibri"/>
              </a:rPr>
              <a:t>/</a:t>
            </a:r>
            <a:r>
              <a:rPr lang="ko-KR" altLang="en-US" sz="1300" b="1">
                <a:solidFill>
                  <a:schemeClr val="bg2">
                    <a:lumMod val="49000"/>
                  </a:schemeClr>
                </a:solidFill>
                <a:latin typeface="Malgun Gothic"/>
                <a:ea typeface="Malgun Gothic"/>
                <a:cs typeface="Calibri"/>
              </a:rPr>
              <a:t>예측 쿼리</a:t>
            </a:r>
            <a:r>
              <a:rPr lang="en-US" altLang="ko-KR" sz="1300" b="1">
                <a:solidFill>
                  <a:schemeClr val="bg2">
                    <a:lumMod val="49000"/>
                  </a:schemeClr>
                </a:solidFill>
                <a:latin typeface="Malgun Gothic"/>
                <a:ea typeface="Malgun Gothic"/>
                <a:cs typeface="Calibri"/>
              </a:rPr>
              <a:t>·ML</a:t>
            </a:r>
            <a:r>
              <a:rPr lang="ko-KR" altLang="en-US" sz="1300" b="1">
                <a:solidFill>
                  <a:schemeClr val="bg2">
                    <a:lumMod val="49000"/>
                  </a:schemeClr>
                </a:solidFill>
                <a:latin typeface="Malgun Gothic"/>
                <a:ea typeface="Malgun Gothic"/>
                <a:cs typeface="Calibri"/>
              </a:rPr>
              <a:t> </a:t>
            </a:r>
            <a:r>
              <a:rPr lang="ko-KR" sz="1300" b="1">
                <a:solidFill>
                  <a:schemeClr val="bg2">
                    <a:lumMod val="49000"/>
                  </a:schemeClr>
                </a:solidFill>
                <a:latin typeface="Malgun Gothic"/>
                <a:ea typeface="Malgun Gothic"/>
                <a:cs typeface="Calibri"/>
              </a:rPr>
              <a:t>통합</a:t>
            </a:r>
            <a:endParaRPr lang="ko-KR" altLang="en-US" sz="1300">
              <a:solidFill>
                <a:schemeClr val="bg2">
                  <a:lumMod val="49000"/>
                </a:schemeClr>
              </a:solidFill>
              <a:latin typeface="Malgun Gothic"/>
              <a:ea typeface="Malgun Gothic"/>
              <a:cs typeface="Calibri"/>
            </a:endParaRPr>
          </a:p>
        </p:txBody>
      </p:sp>
      <p:pic>
        <p:nvPicPr>
          <p:cNvPr id="101" name="그림 100" descr="Databricks – Wikipédia, a enciclopédia livre">
            <a:extLst>
              <a:ext uri="{FF2B5EF4-FFF2-40B4-BE49-F238E27FC236}">
                <a16:creationId xmlns:a16="http://schemas.microsoft.com/office/drawing/2014/main" id="{1A036EB0-70A0-F9DA-D1F0-77FFF493C5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17543" y="2258886"/>
            <a:ext cx="847725" cy="457200"/>
          </a:xfrm>
          <a:prstGeom prst="rect">
            <a:avLst/>
          </a:prstGeom>
        </p:spPr>
      </p:pic>
      <p:sp>
        <p:nvSpPr>
          <p:cNvPr id="104" name="사각형: 둥근 위쪽 모서리 103">
            <a:extLst>
              <a:ext uri="{FF2B5EF4-FFF2-40B4-BE49-F238E27FC236}">
                <a16:creationId xmlns:a16="http://schemas.microsoft.com/office/drawing/2014/main" id="{401D822F-13F5-1BD1-11D8-3A1FFE8A4469}"/>
              </a:ext>
            </a:extLst>
          </p:cNvPr>
          <p:cNvSpPr/>
          <p:nvPr/>
        </p:nvSpPr>
        <p:spPr>
          <a:xfrm>
            <a:off x="4837348" y="5630646"/>
            <a:ext cx="2722576" cy="1103659"/>
          </a:xfrm>
          <a:prstGeom prst="round2SameRect">
            <a:avLst/>
          </a:prstGeom>
          <a:solidFill>
            <a:srgbClr val="FCFDFE"/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63500" sx="102000" sy="102000" algn="ctr" rotWithShape="0">
              <a:srgbClr val="3378C8">
                <a:alpha val="1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u="sng">
                <a:solidFill>
                  <a:schemeClr val="bg2">
                    <a:lumMod val="49000"/>
                  </a:schemeClr>
                </a:solidFill>
                <a:latin typeface="Malgun Gothic"/>
                <a:ea typeface="Malgun Gothic"/>
                <a:cs typeface="Calibri"/>
              </a:rPr>
              <a:t>공공데이터의 조인 한계</a:t>
            </a:r>
            <a:r>
              <a:rPr lang="ko-KR" altLang="en-US" sz="1200" b="1">
                <a:solidFill>
                  <a:schemeClr val="bg2">
                    <a:lumMod val="49000"/>
                  </a:schemeClr>
                </a:solidFill>
                <a:latin typeface="Malgun Gothic"/>
                <a:ea typeface="Malgun Gothic"/>
                <a:cs typeface="Calibri"/>
              </a:rPr>
              <a:t>를 극복하기 위해</a:t>
            </a:r>
            <a:r>
              <a:rPr lang="en-US" altLang="ko-KR" sz="1200" b="1">
                <a:solidFill>
                  <a:schemeClr val="bg2">
                    <a:lumMod val="49000"/>
                  </a:schemeClr>
                </a:solidFill>
                <a:latin typeface="Malgun Gothic"/>
                <a:ea typeface="Malgun Gothic"/>
                <a:cs typeface="Calibri"/>
              </a:rPr>
              <a:t>,</a:t>
            </a:r>
            <a:r>
              <a:rPr lang="ko-KR" altLang="en-US" sz="1200" b="1">
                <a:solidFill>
                  <a:schemeClr val="bg2">
                    <a:lumMod val="49000"/>
                  </a:schemeClr>
                </a:solidFill>
                <a:latin typeface="Malgun Gothic"/>
                <a:ea typeface="Malgun Gothic"/>
                <a:cs typeface="Calibri"/>
              </a:rPr>
              <a:t> 각 브론즈 </a:t>
            </a:r>
            <a:r>
              <a:rPr lang="ko-KR" altLang="en-US" sz="1200" b="1">
                <a:solidFill>
                  <a:schemeClr val="bg2">
                    <a:lumMod val="49000"/>
                  </a:schemeClr>
                </a:solidFill>
                <a:highlight>
                  <a:srgbClr val="FFFF00"/>
                </a:highlight>
                <a:latin typeface="Malgun Gothic"/>
                <a:ea typeface="Malgun Gothic"/>
                <a:cs typeface="Calibri"/>
              </a:rPr>
              <a:t>테이블별로 유의미한 파생 컬럼을 생성</a:t>
            </a:r>
            <a:r>
              <a:rPr lang="en-US" altLang="ko-KR" sz="1200" b="1">
                <a:solidFill>
                  <a:schemeClr val="bg2">
                    <a:lumMod val="49000"/>
                  </a:schemeClr>
                </a:solidFill>
                <a:highlight>
                  <a:srgbClr val="FFFF00"/>
                </a:highlight>
                <a:latin typeface="Malgun Gothic"/>
                <a:ea typeface="Malgun Gothic"/>
                <a:cs typeface="Calibri"/>
              </a:rPr>
              <a:t>·</a:t>
            </a:r>
            <a:r>
              <a:rPr lang="ko-KR" altLang="en-US" sz="1200" b="1">
                <a:solidFill>
                  <a:schemeClr val="bg2">
                    <a:lumMod val="49000"/>
                  </a:schemeClr>
                </a:solidFill>
                <a:highlight>
                  <a:srgbClr val="FFFF00"/>
                </a:highlight>
                <a:latin typeface="Malgun Gothic"/>
                <a:ea typeface="Malgun Gothic"/>
                <a:cs typeface="Calibri"/>
              </a:rPr>
              <a:t>추출</a:t>
            </a:r>
            <a:r>
              <a:rPr lang="ko-KR" altLang="en-US" sz="1200" b="1">
                <a:solidFill>
                  <a:schemeClr val="bg2">
                    <a:lumMod val="49000"/>
                  </a:schemeClr>
                </a:solidFill>
                <a:latin typeface="Malgun Gothic"/>
                <a:ea typeface="Malgun Gothic"/>
                <a:cs typeface="Calibri"/>
              </a:rPr>
              <a:t>하는 방식으로 분석 최적화 작업을 진행</a:t>
            </a:r>
            <a:endParaRPr lang="ko-KR">
              <a:solidFill>
                <a:schemeClr val="bg2">
                  <a:lumMod val="49000"/>
                </a:schemeClr>
              </a:solidFill>
              <a:ea typeface="맑은 고딕"/>
            </a:endParaRPr>
          </a:p>
        </p:txBody>
      </p:sp>
      <p:pic>
        <p:nvPicPr>
          <p:cNvPr id="106" name="Graphic 48" descr="빙산 단색으로 채워진">
            <a:extLst>
              <a:ext uri="{FF2B5EF4-FFF2-40B4-BE49-F238E27FC236}">
                <a16:creationId xmlns:a16="http://schemas.microsoft.com/office/drawing/2014/main" id="{6657ED39-CFB9-B9CF-6208-D50B30EAAFC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48627" y="5315666"/>
            <a:ext cx="461318" cy="389237"/>
          </a:xfrm>
          <a:prstGeom prst="rect">
            <a:avLst/>
          </a:prstGeom>
        </p:spPr>
      </p:pic>
      <p:sp>
        <p:nvSpPr>
          <p:cNvPr id="107" name="사각형: 둥근 위쪽 모서리 106">
            <a:extLst>
              <a:ext uri="{FF2B5EF4-FFF2-40B4-BE49-F238E27FC236}">
                <a16:creationId xmlns:a16="http://schemas.microsoft.com/office/drawing/2014/main" id="{AB97741A-D034-9CE7-E4CF-0491240F5F7F}"/>
              </a:ext>
            </a:extLst>
          </p:cNvPr>
          <p:cNvSpPr/>
          <p:nvPr/>
        </p:nvSpPr>
        <p:spPr>
          <a:xfrm>
            <a:off x="8752891" y="5603584"/>
            <a:ext cx="3203385" cy="1106494"/>
          </a:xfrm>
          <a:prstGeom prst="round2SameRect">
            <a:avLst/>
          </a:prstGeom>
          <a:solidFill>
            <a:srgbClr val="FCFDFE"/>
          </a:solidFill>
          <a:ln w="12700">
            <a:solidFill>
              <a:srgbClr val="FF0000"/>
            </a:solidFill>
          </a:ln>
          <a:effectLst>
            <a:outerShdw blurRad="63500" sx="102000" sy="102000" algn="ctr" rotWithShape="0">
              <a:srgbClr val="3378C8">
                <a:alpha val="1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sz="1200" b="1">
                <a:solidFill>
                  <a:srgbClr val="FF0000"/>
                </a:solidFill>
                <a:latin typeface="Malgun Gothic"/>
                <a:ea typeface="Malgun Gothic"/>
                <a:cs typeface="Calibri"/>
              </a:rPr>
              <a:t>"데이터</a:t>
            </a:r>
            <a:r>
              <a:rPr lang="en-US" altLang="ko-KR" sz="1200" b="1">
                <a:solidFill>
                  <a:srgbClr val="FF0000"/>
                </a:solidFill>
                <a:latin typeface="Malgun Gothic"/>
                <a:ea typeface="Malgun Gothic"/>
                <a:cs typeface="Calibri"/>
              </a:rPr>
              <a:t> </a:t>
            </a:r>
            <a:r>
              <a:rPr lang="ko-KR" sz="1200" b="1">
                <a:solidFill>
                  <a:srgbClr val="FF0000"/>
                </a:solidFill>
                <a:latin typeface="Malgun Gothic"/>
                <a:ea typeface="Malgun Gothic"/>
                <a:cs typeface="Calibri"/>
              </a:rPr>
              <a:t>기반</a:t>
            </a:r>
            <a:r>
              <a:rPr lang="en-US" altLang="ko-KR" sz="1200" b="1">
                <a:solidFill>
                  <a:srgbClr val="FF0000"/>
                </a:solidFill>
                <a:latin typeface="Malgun Gothic"/>
                <a:ea typeface="Malgun Gothic"/>
                <a:cs typeface="Calibri"/>
              </a:rPr>
              <a:t> </a:t>
            </a:r>
            <a:r>
              <a:rPr lang="ko-KR" sz="1200" b="1">
                <a:solidFill>
                  <a:srgbClr val="FF0000"/>
                </a:solidFill>
                <a:latin typeface="Malgun Gothic"/>
                <a:ea typeface="Malgun Gothic"/>
                <a:cs typeface="Calibri"/>
              </a:rPr>
              <a:t>사고예측</a:t>
            </a:r>
            <a:r>
              <a:rPr lang="en-US" altLang="ko-KR" sz="1200" b="1">
                <a:solidFill>
                  <a:srgbClr val="FF0000"/>
                </a:solidFill>
                <a:latin typeface="Malgun Gothic"/>
                <a:ea typeface="Malgun Gothic"/>
                <a:cs typeface="Calibri"/>
              </a:rPr>
              <a:t> </a:t>
            </a:r>
            <a:r>
              <a:rPr lang="ko-KR" sz="1200" b="1">
                <a:solidFill>
                  <a:srgbClr val="FF0000"/>
                </a:solidFill>
                <a:latin typeface="Malgun Gothic"/>
                <a:ea typeface="Malgun Gothic"/>
                <a:cs typeface="Calibri"/>
              </a:rPr>
              <a:t>및</a:t>
            </a:r>
            <a:r>
              <a:rPr lang="en-US" altLang="ko-KR" sz="1200" b="1">
                <a:solidFill>
                  <a:srgbClr val="FF0000"/>
                </a:solidFill>
                <a:latin typeface="Malgun Gothic"/>
                <a:ea typeface="Malgun Gothic"/>
                <a:cs typeface="Calibri"/>
              </a:rPr>
              <a:t> </a:t>
            </a:r>
            <a:r>
              <a:rPr lang="ko-KR" sz="1200" b="1">
                <a:solidFill>
                  <a:srgbClr val="FF0000"/>
                </a:solidFill>
                <a:latin typeface="Malgun Gothic"/>
                <a:ea typeface="Malgun Gothic"/>
                <a:cs typeface="Calibri"/>
              </a:rPr>
              <a:t>인사이트</a:t>
            </a:r>
            <a:r>
              <a:rPr lang="en-US" altLang="ko-KR" sz="1200" b="1">
                <a:solidFill>
                  <a:srgbClr val="FF0000"/>
                </a:solidFill>
                <a:latin typeface="Malgun Gothic"/>
                <a:ea typeface="Malgun Gothic"/>
                <a:cs typeface="Calibri"/>
              </a:rPr>
              <a:t> </a:t>
            </a:r>
            <a:r>
              <a:rPr lang="ko-KR" sz="1200" b="1">
                <a:solidFill>
                  <a:srgbClr val="FF0000"/>
                </a:solidFill>
                <a:latin typeface="Malgun Gothic"/>
                <a:ea typeface="Malgun Gothic"/>
                <a:cs typeface="Calibri"/>
              </a:rPr>
              <a:t>제공</a:t>
            </a:r>
            <a:r>
              <a:rPr lang="en-US" altLang="ko-KR" sz="1200" b="1">
                <a:solidFill>
                  <a:srgbClr val="FF0000"/>
                </a:solidFill>
                <a:latin typeface="Malgun Gothic"/>
                <a:ea typeface="Calibri"/>
                <a:cs typeface="Calibri"/>
              </a:rPr>
              <a:t>"</a:t>
            </a:r>
            <a:endParaRPr lang="ko-KR" sz="1200" b="1">
              <a:solidFill>
                <a:srgbClr val="000000"/>
              </a:solidFill>
              <a:latin typeface="Malgun Gothic"/>
              <a:ea typeface="Malgun Gothic"/>
              <a:cs typeface="Calibri"/>
            </a:endParaRPr>
          </a:p>
          <a:p>
            <a:endParaRPr lang="ko-KR" sz="1200" b="1">
              <a:solidFill>
                <a:srgbClr val="000000"/>
              </a:solidFill>
              <a:latin typeface="Malgun Gothic"/>
              <a:ea typeface="Malgun Gothic"/>
              <a:cs typeface="Calibri"/>
            </a:endParaRPr>
          </a:p>
          <a:p>
            <a:r>
              <a:rPr lang="en-US" altLang="ko-KR" sz="1200" b="1">
                <a:solidFill>
                  <a:srgbClr val="FF0000"/>
                </a:solidFill>
                <a:latin typeface="Malgun Gothic"/>
                <a:ea typeface="Malgun Gothic"/>
                <a:cs typeface="Calibri"/>
              </a:rPr>
              <a:t>"</a:t>
            </a:r>
            <a:r>
              <a:rPr lang="ko-KR" sz="1200" b="1">
                <a:solidFill>
                  <a:srgbClr val="FF0000"/>
                </a:solidFill>
                <a:latin typeface="Malgun Gothic"/>
                <a:ea typeface="Malgun Gothic"/>
                <a:cs typeface="Calibri"/>
              </a:rPr>
              <a:t>시각화 대시보드로 실무 활용도 향상</a:t>
            </a:r>
            <a:r>
              <a:rPr lang="en-US" altLang="ko-KR" sz="1200" b="1">
                <a:solidFill>
                  <a:srgbClr val="FF0000"/>
                </a:solidFill>
                <a:latin typeface="Malgun Gothic"/>
                <a:ea typeface="Malgun Gothic"/>
                <a:cs typeface="Calibri"/>
              </a:rPr>
              <a:t>"</a:t>
            </a:r>
            <a:endParaRPr lang="ko-KR" b="1">
              <a:latin typeface="Malgun Gothic"/>
            </a:endParaRPr>
          </a:p>
        </p:txBody>
      </p:sp>
      <p:pic>
        <p:nvPicPr>
          <p:cNvPr id="112" name="Graphic 4" descr="배지 체크 표시1 단색으로 채워진">
            <a:extLst>
              <a:ext uri="{FF2B5EF4-FFF2-40B4-BE49-F238E27FC236}">
                <a16:creationId xmlns:a16="http://schemas.microsoft.com/office/drawing/2014/main" id="{F349BBEA-7C97-274B-E85B-2E3FDC8E74D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245618" y="5361694"/>
            <a:ext cx="337244" cy="361905"/>
          </a:xfrm>
          <a:prstGeom prst="rect">
            <a:avLst/>
          </a:prstGeom>
        </p:spPr>
      </p:pic>
      <p:pic>
        <p:nvPicPr>
          <p:cNvPr id="117" name="그래픽 116" descr="갈매기형 화살표 단색으로 채워진">
            <a:extLst>
              <a:ext uri="{FF2B5EF4-FFF2-40B4-BE49-F238E27FC236}">
                <a16:creationId xmlns:a16="http://schemas.microsoft.com/office/drawing/2014/main" id="{D90EC2D7-2C9E-92C5-4CDD-8B60295F809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358082" y="3346548"/>
            <a:ext cx="1036697" cy="660401"/>
          </a:xfrm>
          <a:prstGeom prst="rect">
            <a:avLst/>
          </a:prstGeom>
        </p:spPr>
      </p:pic>
      <p:pic>
        <p:nvPicPr>
          <p:cNvPr id="118" name="그래픽 117" descr="갈매기형 화살표 단색으로 채워진">
            <a:extLst>
              <a:ext uri="{FF2B5EF4-FFF2-40B4-BE49-F238E27FC236}">
                <a16:creationId xmlns:a16="http://schemas.microsoft.com/office/drawing/2014/main" id="{FD8EFE70-FFD3-C9B3-D01C-C9686CDA5C9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741934" y="3348610"/>
            <a:ext cx="1036697" cy="660401"/>
          </a:xfrm>
          <a:prstGeom prst="rect">
            <a:avLst/>
          </a:prstGeom>
        </p:spPr>
      </p:pic>
      <p:pic>
        <p:nvPicPr>
          <p:cNvPr id="124" name="Picture 76" descr="Postgresql plain wordmark logo - Social media &amp; Logos Icons">
            <a:extLst>
              <a:ext uri="{FF2B5EF4-FFF2-40B4-BE49-F238E27FC236}">
                <a16:creationId xmlns:a16="http://schemas.microsoft.com/office/drawing/2014/main" id="{3C677A2D-9B1B-B669-CAF8-885A6A80BC6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693308" y="2258028"/>
            <a:ext cx="420758" cy="467549"/>
          </a:xfrm>
          <a:prstGeom prst="rect">
            <a:avLst/>
          </a:prstGeom>
        </p:spPr>
      </p:pic>
      <p:pic>
        <p:nvPicPr>
          <p:cNvPr id="86" name="Picture 86" descr="Online PySpark IDE for Real-Time Interviews - CodeInterview">
            <a:extLst>
              <a:ext uri="{FF2B5EF4-FFF2-40B4-BE49-F238E27FC236}">
                <a16:creationId xmlns:a16="http://schemas.microsoft.com/office/drawing/2014/main" id="{854CD437-3FB0-D4CD-8FD4-0046579D9A1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847165" y="2812353"/>
            <a:ext cx="902657" cy="408663"/>
          </a:xfrm>
          <a:prstGeom prst="rect">
            <a:avLst/>
          </a:prstGeom>
        </p:spPr>
      </p:pic>
      <p:pic>
        <p:nvPicPr>
          <p:cNvPr id="89" name="그래픽 88" descr="추가 윤곽선">
            <a:extLst>
              <a:ext uri="{FF2B5EF4-FFF2-40B4-BE49-F238E27FC236}">
                <a16:creationId xmlns:a16="http://schemas.microsoft.com/office/drawing/2014/main" id="{749A12ED-1497-32AB-EB3C-C6038E83098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175320" y="2731716"/>
            <a:ext cx="183716" cy="215031"/>
          </a:xfrm>
          <a:prstGeom prst="rect">
            <a:avLst/>
          </a:prstGeom>
        </p:spPr>
      </p:pic>
      <p:pic>
        <p:nvPicPr>
          <p:cNvPr id="8" name="그래픽 7" descr="추가 윤곽선">
            <a:extLst>
              <a:ext uri="{FF2B5EF4-FFF2-40B4-BE49-F238E27FC236}">
                <a16:creationId xmlns:a16="http://schemas.microsoft.com/office/drawing/2014/main" id="{99F0DDBF-FD56-064D-5BB6-0363C555E11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812086" y="2742154"/>
            <a:ext cx="183716" cy="215031"/>
          </a:xfrm>
          <a:prstGeom prst="rect">
            <a:avLst/>
          </a:prstGeom>
        </p:spPr>
      </p:pic>
      <p:pic>
        <p:nvPicPr>
          <p:cNvPr id="10" name="그림 9" descr="텍스트, 스크린샷, 메뉴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DB0BB3E-0096-09F3-D38C-6C055905096F}"/>
              </a:ext>
            </a:extLst>
          </p:cNvPr>
          <p:cNvPicPr>
            <a:picLocks noChangeAspect="1"/>
          </p:cNvPicPr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9444494" y="2435987"/>
            <a:ext cx="1820710" cy="2445315"/>
          </a:xfrm>
          <a:prstGeom prst="rect">
            <a:avLst/>
          </a:prstGeom>
        </p:spPr>
      </p:pic>
      <p:pic>
        <p:nvPicPr>
          <p:cNvPr id="15" name="그림 14" descr="텍스트, 스크린샷, 번호, 평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020F2D0-5E61-6424-88C5-4DA607AF2A4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949897" y="2465804"/>
            <a:ext cx="2333961" cy="25678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11459E-9AA1-C746-7FF7-6A56BD0AE395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93770" y="2515732"/>
            <a:ext cx="2195102" cy="252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57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68D147-B183-8713-FBA0-D91A36BDC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653" y="2558836"/>
            <a:ext cx="6735597" cy="3793838"/>
          </a:xfrm>
        </p:spPr>
        <p:txBody>
          <a:bodyPr/>
          <a:lstStyle/>
          <a:p>
            <a:r>
              <a:rPr lang="ko-KR" altLang="en-US">
                <a:latin typeface="맑은 고딕"/>
                <a:ea typeface="맑은 고딕"/>
              </a:rPr>
              <a:t>프로젝트 관리</a:t>
            </a:r>
            <a:br>
              <a:rPr lang="en-US" altLang="ko-KR">
                <a:latin typeface="맑은 고딕"/>
                <a:ea typeface="맑은 고딕"/>
              </a:rPr>
            </a:br>
            <a:br>
              <a:rPr lang="en-US" altLang="ko-KR">
                <a:latin typeface="맑은 고딕"/>
                <a:ea typeface="맑은 고딕"/>
              </a:rPr>
            </a:br>
            <a:br>
              <a:rPr lang="en-US" altLang="ko-KR">
                <a:latin typeface="맑은 고딕"/>
                <a:ea typeface="맑은 고딕"/>
              </a:rPr>
            </a:br>
            <a:r>
              <a:rPr lang="ko-KR" altLang="en-US" sz="3200">
                <a:latin typeface="맑은 고딕"/>
                <a:ea typeface="맑은 고딕"/>
              </a:rPr>
              <a:t>이재훈</a:t>
            </a:r>
            <a:endParaRPr lang="zh-CN" altLang="en-US" sz="3200">
              <a:latin typeface="맑은 고딕"/>
              <a:ea typeface="맑은 고딕"/>
            </a:endParaRPr>
          </a:p>
        </p:txBody>
      </p:sp>
      <p:pic>
        <p:nvPicPr>
          <p:cNvPr id="6" name="Picture 6" descr="Women working at home">
            <a:extLst>
              <a:ext uri="{FF2B5EF4-FFF2-40B4-BE49-F238E27FC236}">
                <a16:creationId xmlns:a16="http://schemas.microsoft.com/office/drawing/2014/main" id="{E729FBF7-C685-D83C-8129-D5317CE5C16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" r="8"/>
          <a:stretch/>
        </p:blipFill>
        <p:spPr>
          <a:xfrm flipH="1">
            <a:off x="1000125" y="1316037"/>
            <a:ext cx="3230562" cy="4541837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0F5AFE-E02A-A2DF-1811-094A567F6FE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50334" y="1649960"/>
            <a:ext cx="819626" cy="597807"/>
          </a:xfrm>
        </p:spPr>
        <p:txBody>
          <a:bodyPr/>
          <a:lstStyle/>
          <a:p>
            <a:r>
              <a:rPr lang="en-US" altLang="zh-CN">
                <a:latin typeface="맑은 고딕"/>
                <a:ea typeface="맑은 고딕"/>
              </a:rPr>
              <a:t>03</a:t>
            </a:r>
            <a:endParaRPr lang="zh-CN" altLang="en-US">
              <a:latin typeface="맑은 고딕"/>
              <a:ea typeface="맑은 고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C6796A-B0AB-63FF-2597-3ED4B49D5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2250" y="1316036"/>
            <a:ext cx="3538437" cy="454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357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HEME" val="template.pptx"/>
</p:tagLst>
</file>

<file path=ppt/theme/theme1.xml><?xml version="1.0" encoding="utf-8"?>
<a:theme xmlns:a="http://schemas.openxmlformats.org/drawingml/2006/main" name="Custom">
  <a:themeElements>
    <a:clrScheme name="OP_001_Biz Presentation_Personal Budgeting_250210_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1871CA"/>
      </a:accent1>
      <a:accent2>
        <a:srgbClr val="F6C94C"/>
      </a:accent2>
      <a:accent3>
        <a:srgbClr val="02C9CE"/>
      </a:accent3>
      <a:accent4>
        <a:srgbClr val="92D050"/>
      </a:accent4>
      <a:accent5>
        <a:srgbClr val="8E7EF0"/>
      </a:accent5>
      <a:accent6>
        <a:srgbClr val="D90909"/>
      </a:accent6>
      <a:hlink>
        <a:srgbClr val="ED861F"/>
      </a:hlink>
      <a:folHlink>
        <a:srgbClr val="979797"/>
      </a:folHlink>
    </a:clrScheme>
    <a:fontScheme name="Custom">
      <a:majorFont>
        <a:latin typeface="Segoe UI Black"/>
        <a:ea typeface=""/>
        <a:cs typeface=""/>
      </a:majorFont>
      <a:minorFont>
        <a:latin typeface="Arial"/>
        <a:ea typeface="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PLUS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df6fc5d-1921-4999-b038-63d4d96e14e4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5CAACF8EAD55F418B202D1D64D4E186" ma:contentTypeVersion="10" ma:contentTypeDescription="새 문서를 만듭니다." ma:contentTypeScope="" ma:versionID="4d2bceb9a2916fa6c4dfa38fe881e035">
  <xsd:schema xmlns:xsd="http://www.w3.org/2001/XMLSchema" xmlns:xs="http://www.w3.org/2001/XMLSchema" xmlns:p="http://schemas.microsoft.com/office/2006/metadata/properties" xmlns:ns2="ddf6fc5d-1921-4999-b038-63d4d96e14e4" targetNamespace="http://schemas.microsoft.com/office/2006/metadata/properties" ma:root="true" ma:fieldsID="eb8e8f67bd5ed9b36c95a38f5e4d0b88" ns2:_="">
    <xsd:import namespace="ddf6fc5d-1921-4999-b038-63d4d96e14e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f6fc5d-1921-4999-b038-63d4d96e14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이미지 태그" ma:readOnly="false" ma:fieldId="{5cf76f15-5ced-4ddc-b409-7134ff3c332f}" ma:taxonomyMulti="true" ma:sspId="fe3e5b8a-98b1-4535-82b3-9fdfa4c55ee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DED828-D6B6-42DA-8DEE-DE8638CBB0B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333B44-FF7C-4DD4-AB3A-1FC68C05FF35}">
  <ds:schemaRefs>
    <ds:schemaRef ds:uri="21705155-b4ce-4c69-95dc-4fd6cb8c5571"/>
    <ds:schemaRef ds:uri="38de0ec0-4312-429b-9ba4-a6f7899b86f2"/>
    <ds:schemaRef ds:uri="ddf6fc5d-1921-4999-b038-63d4d96e14e4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1D61FD2C-E6D5-4E91-8BD4-E31221748440}">
  <ds:schemaRefs>
    <ds:schemaRef ds:uri="ddf6fc5d-1921-4999-b038-63d4d96e14e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17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Custom</vt:lpstr>
      <vt:lpstr>TEAM 5 교통사고  분석 예측 시스템</vt:lpstr>
      <vt:lpstr>PowerPoint Presentation</vt:lpstr>
      <vt:lpstr>PowerPoint Presentation</vt:lpstr>
      <vt:lpstr>PowerPoint Presentation</vt:lpstr>
      <vt:lpstr>PowerPoint Presentation</vt:lpstr>
      <vt:lpstr>데이터베이스 구조   김진우</vt:lpstr>
      <vt:lpstr>PowerPoint Presentation</vt:lpstr>
      <vt:lpstr>PowerPoint Presentation</vt:lpstr>
      <vt:lpstr>프로젝트 관리   이재훈</vt:lpstr>
      <vt:lpstr>PowerPoint Presentation</vt:lpstr>
      <vt:lpstr>PowerPoint Presentation</vt:lpstr>
      <vt:lpstr>PowerPoint Presentation</vt:lpstr>
      <vt:lpstr>인프라 트러블 슈팅   서창범</vt:lpstr>
      <vt:lpstr>PowerPoint Presentation</vt:lpstr>
      <vt:lpstr>PowerPoint Presentation</vt:lpstr>
      <vt:lpstr>PowerPoint Presentation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</cp:revision>
  <dcterms:modified xsi:type="dcterms:W3CDTF">2025-06-10T08:49:05Z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0x010100C5CAACF8EAD55F418B202D1D64D4E186</vt:lpwstr>
  </property>
  <property fmtid="{D5CDD505-2E9C-101B-9397-08002B2CF9AE}" pid="3" name="MediaServiceImageTags">
    <vt:lpwstr/>
  </property>
</Properties>
</file>